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4"/>
  </p:notesMasterIdLst>
  <p:sldIdLst>
    <p:sldId id="267" r:id="rId5"/>
    <p:sldId id="274" r:id="rId6"/>
    <p:sldId id="270" r:id="rId7"/>
    <p:sldId id="275" r:id="rId8"/>
    <p:sldId id="271" r:id="rId9"/>
    <p:sldId id="276" r:id="rId10"/>
    <p:sldId id="268" r:id="rId11"/>
    <p:sldId id="269" r:id="rId12"/>
    <p:sldId id="272" r:id="rId13"/>
  </p:sldIdLst>
  <p:sldSz cx="12192000" cy="6858000"/>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97BBB59-251A-473C-A378-63486961D757}" v="38" dt="2025-09-23T04:59:44.48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974" autoAdjust="0"/>
    <p:restoredTop sz="96173" autoAdjust="0"/>
  </p:normalViewPr>
  <p:slideViewPr>
    <p:cSldViewPr snapToGrid="0">
      <p:cViewPr varScale="1">
        <p:scale>
          <a:sx n="106" d="100"/>
          <a:sy n="106" d="100"/>
        </p:scale>
        <p:origin x="678" y="108"/>
      </p:cViewPr>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19"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Ylätunnisteen paikkamerkki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i-FI"/>
          </a:p>
        </p:txBody>
      </p:sp>
      <p:sp>
        <p:nvSpPr>
          <p:cNvPr id="3" name="Päivämäärän paikkamerkki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AC3A691-C2F7-4662-A450-17B8124B2AF8}" type="datetimeFigureOut">
              <a:rPr lang="fi-FI" smtClean="0"/>
              <a:t>10.12.2025</a:t>
            </a:fld>
            <a:endParaRPr lang="fi-FI"/>
          </a:p>
        </p:txBody>
      </p:sp>
      <p:sp>
        <p:nvSpPr>
          <p:cNvPr id="4" name="Dian kuvan paikkamerkki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i-FI"/>
          </a:p>
        </p:txBody>
      </p:sp>
      <p:sp>
        <p:nvSpPr>
          <p:cNvPr id="5" name="Huomautusten paikkamerkki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6" name="Alatunnisteen paikkamerkki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i-FI"/>
          </a:p>
        </p:txBody>
      </p:sp>
      <p:sp>
        <p:nvSpPr>
          <p:cNvPr id="7" name="Dian numeron paikkamerkki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E0CDBF1-233D-4F42-8058-1E3C1E39AE39}" type="slidenum">
              <a:rPr lang="fi-FI" smtClean="0"/>
              <a:t>‹#›</a:t>
            </a:fld>
            <a:endParaRPr lang="fi-FI"/>
          </a:p>
        </p:txBody>
      </p:sp>
    </p:spTree>
    <p:extLst>
      <p:ext uri="{BB962C8B-B14F-4D97-AF65-F5344CB8AC3E}">
        <p14:creationId xmlns:p14="http://schemas.microsoft.com/office/powerpoint/2010/main" val="39797879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07CC93-C562-EEAD-1FA0-19D2F2C0EB2C}"/>
              </a:ext>
            </a:extLst>
          </p:cNvPr>
          <p:cNvSpPr>
            <a:spLocks noGrp="1"/>
          </p:cNvSpPr>
          <p:nvPr>
            <p:ph type="ctrTitle"/>
          </p:nvPr>
        </p:nvSpPr>
        <p:spPr>
          <a:xfrm>
            <a:off x="1524000" y="1122363"/>
            <a:ext cx="9144000" cy="2387600"/>
          </a:xfrm>
        </p:spPr>
        <p:txBody>
          <a:bodyPr anchor="b"/>
          <a:lstStyle>
            <a:lvl1pPr algn="ctr">
              <a:defRPr sz="6000"/>
            </a:lvl1pPr>
          </a:lstStyle>
          <a:p>
            <a:r>
              <a:rPr lang="en-US" dirty="0"/>
              <a:t>Click to edit Master title style</a:t>
            </a:r>
            <a:endParaRPr lang="fi-FI" dirty="0"/>
          </a:p>
        </p:txBody>
      </p:sp>
      <p:sp>
        <p:nvSpPr>
          <p:cNvPr id="3" name="Subtitle 2">
            <a:extLst>
              <a:ext uri="{FF2B5EF4-FFF2-40B4-BE49-F238E27FC236}">
                <a16:creationId xmlns:a16="http://schemas.microsoft.com/office/drawing/2014/main" id="{36AAD426-88E9-35E6-B9D2-6C387189EEF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fi-FI"/>
          </a:p>
        </p:txBody>
      </p:sp>
      <p:sp>
        <p:nvSpPr>
          <p:cNvPr id="4" name="Date Placeholder 3">
            <a:extLst>
              <a:ext uri="{FF2B5EF4-FFF2-40B4-BE49-F238E27FC236}">
                <a16:creationId xmlns:a16="http://schemas.microsoft.com/office/drawing/2014/main" id="{3A3515FF-7BE7-CB3D-0667-D2F56C8DD343}"/>
              </a:ext>
            </a:extLst>
          </p:cNvPr>
          <p:cNvSpPr>
            <a:spLocks noGrp="1"/>
          </p:cNvSpPr>
          <p:nvPr>
            <p:ph type="dt" sz="half" idx="10"/>
          </p:nvPr>
        </p:nvSpPr>
        <p:spPr/>
        <p:txBody>
          <a:bodyPr/>
          <a:lstStyle/>
          <a:p>
            <a:fld id="{D5D04954-4D3A-4124-92F6-C92F455F5435}" type="datetime1">
              <a:rPr lang="fi-FI" smtClean="0"/>
              <a:t>10.12.2025</a:t>
            </a:fld>
            <a:endParaRPr lang="fi-FI"/>
          </a:p>
        </p:txBody>
      </p:sp>
      <p:sp>
        <p:nvSpPr>
          <p:cNvPr id="5" name="Footer Placeholder 4">
            <a:extLst>
              <a:ext uri="{FF2B5EF4-FFF2-40B4-BE49-F238E27FC236}">
                <a16:creationId xmlns:a16="http://schemas.microsoft.com/office/drawing/2014/main" id="{8FF4E22F-D1E9-A9C1-3FAA-52A5372C2917}"/>
              </a:ext>
            </a:extLst>
          </p:cNvPr>
          <p:cNvSpPr>
            <a:spLocks noGrp="1"/>
          </p:cNvSpPr>
          <p:nvPr>
            <p:ph type="ftr" sz="quarter" idx="11"/>
          </p:nvPr>
        </p:nvSpPr>
        <p:spPr/>
        <p:txBody>
          <a:bodyPr/>
          <a:lstStyle/>
          <a:p>
            <a:endParaRPr lang="fi-FI"/>
          </a:p>
        </p:txBody>
      </p:sp>
      <p:sp>
        <p:nvSpPr>
          <p:cNvPr id="6" name="Slide Number Placeholder 5">
            <a:extLst>
              <a:ext uri="{FF2B5EF4-FFF2-40B4-BE49-F238E27FC236}">
                <a16:creationId xmlns:a16="http://schemas.microsoft.com/office/drawing/2014/main" id="{BA10F3EE-7658-4975-BFC9-B4585064A654}"/>
              </a:ext>
            </a:extLst>
          </p:cNvPr>
          <p:cNvSpPr>
            <a:spLocks noGrp="1"/>
          </p:cNvSpPr>
          <p:nvPr>
            <p:ph type="sldNum" sz="quarter" idx="12"/>
          </p:nvPr>
        </p:nvSpPr>
        <p:spPr/>
        <p:txBody>
          <a:bodyPr/>
          <a:lstStyle/>
          <a:p>
            <a:fld id="{5BF8D92D-68D5-41BB-A657-293F5CB14C01}" type="slidenum">
              <a:rPr lang="fi-FI" smtClean="0"/>
              <a:t>‹#›</a:t>
            </a:fld>
            <a:endParaRPr lang="fi-FI"/>
          </a:p>
        </p:txBody>
      </p:sp>
    </p:spTree>
    <p:extLst>
      <p:ext uri="{BB962C8B-B14F-4D97-AF65-F5344CB8AC3E}">
        <p14:creationId xmlns:p14="http://schemas.microsoft.com/office/powerpoint/2010/main" val="12931383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61DF57-2FD2-49C1-07E8-18267D83BA65}"/>
              </a:ext>
            </a:extLst>
          </p:cNvPr>
          <p:cNvSpPr>
            <a:spLocks noGrp="1"/>
          </p:cNvSpPr>
          <p:nvPr>
            <p:ph type="title"/>
          </p:nvPr>
        </p:nvSpPr>
        <p:spPr/>
        <p:txBody>
          <a:bodyPr/>
          <a:lstStyle/>
          <a:p>
            <a:r>
              <a:rPr lang="en-US" dirty="0"/>
              <a:t>Click to edit Master title style</a:t>
            </a:r>
            <a:endParaRPr lang="fi-FI" dirty="0"/>
          </a:p>
        </p:txBody>
      </p:sp>
      <p:sp>
        <p:nvSpPr>
          <p:cNvPr id="3" name="Content Placeholder 2">
            <a:extLst>
              <a:ext uri="{FF2B5EF4-FFF2-40B4-BE49-F238E27FC236}">
                <a16:creationId xmlns:a16="http://schemas.microsoft.com/office/drawing/2014/main" id="{33957EFA-CEEE-5CB0-DA46-3D5474D24E4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4" name="Date Placeholder 3">
            <a:extLst>
              <a:ext uri="{FF2B5EF4-FFF2-40B4-BE49-F238E27FC236}">
                <a16:creationId xmlns:a16="http://schemas.microsoft.com/office/drawing/2014/main" id="{C4984649-8702-70DC-B837-D14BDB0BC45D}"/>
              </a:ext>
            </a:extLst>
          </p:cNvPr>
          <p:cNvSpPr>
            <a:spLocks noGrp="1"/>
          </p:cNvSpPr>
          <p:nvPr>
            <p:ph type="dt" sz="half" idx="10"/>
          </p:nvPr>
        </p:nvSpPr>
        <p:spPr/>
        <p:txBody>
          <a:bodyPr/>
          <a:lstStyle/>
          <a:p>
            <a:fld id="{4DEEFA2C-2DD1-4AD0-B5E5-87BB85140415}" type="datetime1">
              <a:rPr lang="fi-FI" smtClean="0"/>
              <a:t>10.12.2025</a:t>
            </a:fld>
            <a:endParaRPr lang="fi-FI"/>
          </a:p>
        </p:txBody>
      </p:sp>
      <p:sp>
        <p:nvSpPr>
          <p:cNvPr id="5" name="Footer Placeholder 4">
            <a:extLst>
              <a:ext uri="{FF2B5EF4-FFF2-40B4-BE49-F238E27FC236}">
                <a16:creationId xmlns:a16="http://schemas.microsoft.com/office/drawing/2014/main" id="{1D5AB15A-BD1A-89CA-2480-4C5B8B3BE799}"/>
              </a:ext>
            </a:extLst>
          </p:cNvPr>
          <p:cNvSpPr>
            <a:spLocks noGrp="1"/>
          </p:cNvSpPr>
          <p:nvPr>
            <p:ph type="ftr" sz="quarter" idx="11"/>
          </p:nvPr>
        </p:nvSpPr>
        <p:spPr/>
        <p:txBody>
          <a:bodyPr/>
          <a:lstStyle/>
          <a:p>
            <a:endParaRPr lang="fi-FI"/>
          </a:p>
        </p:txBody>
      </p:sp>
      <p:sp>
        <p:nvSpPr>
          <p:cNvPr id="6" name="Slide Number Placeholder 5">
            <a:extLst>
              <a:ext uri="{FF2B5EF4-FFF2-40B4-BE49-F238E27FC236}">
                <a16:creationId xmlns:a16="http://schemas.microsoft.com/office/drawing/2014/main" id="{A7742A20-1380-4904-F956-4552B0FCAB96}"/>
              </a:ext>
            </a:extLst>
          </p:cNvPr>
          <p:cNvSpPr>
            <a:spLocks noGrp="1"/>
          </p:cNvSpPr>
          <p:nvPr>
            <p:ph type="sldNum" sz="quarter" idx="12"/>
          </p:nvPr>
        </p:nvSpPr>
        <p:spPr/>
        <p:txBody>
          <a:bodyPr/>
          <a:lstStyle/>
          <a:p>
            <a:fld id="{5BF8D92D-68D5-41BB-A657-293F5CB14C01}" type="slidenum">
              <a:rPr lang="fi-FI" smtClean="0"/>
              <a:t>‹#›</a:t>
            </a:fld>
            <a:endParaRPr lang="fi-FI"/>
          </a:p>
        </p:txBody>
      </p:sp>
    </p:spTree>
    <p:extLst>
      <p:ext uri="{BB962C8B-B14F-4D97-AF65-F5344CB8AC3E}">
        <p14:creationId xmlns:p14="http://schemas.microsoft.com/office/powerpoint/2010/main" val="41477238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A7E9BB-F59B-72CF-80B5-1660370A55D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fi-FI"/>
          </a:p>
        </p:txBody>
      </p:sp>
      <p:sp>
        <p:nvSpPr>
          <p:cNvPr id="3" name="Text Placeholder 2">
            <a:extLst>
              <a:ext uri="{FF2B5EF4-FFF2-40B4-BE49-F238E27FC236}">
                <a16:creationId xmlns:a16="http://schemas.microsoft.com/office/drawing/2014/main" id="{D13E3962-220D-A3BA-E91E-00C2128281E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3C6AC02-DD15-AA4B-8EA9-5C31B06C55DF}"/>
              </a:ext>
            </a:extLst>
          </p:cNvPr>
          <p:cNvSpPr>
            <a:spLocks noGrp="1"/>
          </p:cNvSpPr>
          <p:nvPr>
            <p:ph type="dt" sz="half" idx="10"/>
          </p:nvPr>
        </p:nvSpPr>
        <p:spPr/>
        <p:txBody>
          <a:bodyPr/>
          <a:lstStyle/>
          <a:p>
            <a:fld id="{8919E91D-1F84-4D93-B36B-9073A20C9F76}" type="datetime1">
              <a:rPr lang="fi-FI" smtClean="0"/>
              <a:t>10.12.2025</a:t>
            </a:fld>
            <a:endParaRPr lang="fi-FI"/>
          </a:p>
        </p:txBody>
      </p:sp>
      <p:sp>
        <p:nvSpPr>
          <p:cNvPr id="5" name="Footer Placeholder 4">
            <a:extLst>
              <a:ext uri="{FF2B5EF4-FFF2-40B4-BE49-F238E27FC236}">
                <a16:creationId xmlns:a16="http://schemas.microsoft.com/office/drawing/2014/main" id="{2A41669A-6A29-4387-E08E-EBA691F72427}"/>
              </a:ext>
            </a:extLst>
          </p:cNvPr>
          <p:cNvSpPr>
            <a:spLocks noGrp="1"/>
          </p:cNvSpPr>
          <p:nvPr>
            <p:ph type="ftr" sz="quarter" idx="11"/>
          </p:nvPr>
        </p:nvSpPr>
        <p:spPr/>
        <p:txBody>
          <a:bodyPr/>
          <a:lstStyle/>
          <a:p>
            <a:endParaRPr lang="fi-FI"/>
          </a:p>
        </p:txBody>
      </p:sp>
      <p:sp>
        <p:nvSpPr>
          <p:cNvPr id="6" name="Slide Number Placeholder 5">
            <a:extLst>
              <a:ext uri="{FF2B5EF4-FFF2-40B4-BE49-F238E27FC236}">
                <a16:creationId xmlns:a16="http://schemas.microsoft.com/office/drawing/2014/main" id="{75D221E6-6158-B158-19D3-BEA12519D895}"/>
              </a:ext>
            </a:extLst>
          </p:cNvPr>
          <p:cNvSpPr>
            <a:spLocks noGrp="1"/>
          </p:cNvSpPr>
          <p:nvPr>
            <p:ph type="sldNum" sz="quarter" idx="12"/>
          </p:nvPr>
        </p:nvSpPr>
        <p:spPr/>
        <p:txBody>
          <a:bodyPr/>
          <a:lstStyle/>
          <a:p>
            <a:fld id="{5BF8D92D-68D5-41BB-A657-293F5CB14C01}" type="slidenum">
              <a:rPr lang="fi-FI" smtClean="0"/>
              <a:t>‹#›</a:t>
            </a:fld>
            <a:endParaRPr lang="fi-FI"/>
          </a:p>
        </p:txBody>
      </p:sp>
    </p:spTree>
    <p:extLst>
      <p:ext uri="{BB962C8B-B14F-4D97-AF65-F5344CB8AC3E}">
        <p14:creationId xmlns:p14="http://schemas.microsoft.com/office/powerpoint/2010/main" val="18398335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C3D452-36EB-4807-D38D-A381A39ABA28}"/>
              </a:ext>
            </a:extLst>
          </p:cNvPr>
          <p:cNvSpPr>
            <a:spLocks noGrp="1"/>
          </p:cNvSpPr>
          <p:nvPr>
            <p:ph type="title"/>
          </p:nvPr>
        </p:nvSpPr>
        <p:spPr/>
        <p:txBody>
          <a:bodyPr/>
          <a:lstStyle/>
          <a:p>
            <a:r>
              <a:rPr lang="en-US"/>
              <a:t>Click to edit Master title style</a:t>
            </a:r>
            <a:endParaRPr lang="fi-FI"/>
          </a:p>
        </p:txBody>
      </p:sp>
      <p:sp>
        <p:nvSpPr>
          <p:cNvPr id="3" name="Content Placeholder 2">
            <a:extLst>
              <a:ext uri="{FF2B5EF4-FFF2-40B4-BE49-F238E27FC236}">
                <a16:creationId xmlns:a16="http://schemas.microsoft.com/office/drawing/2014/main" id="{200773F2-4737-F2D4-B890-098691B17753}"/>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4" name="Content Placeholder 3">
            <a:extLst>
              <a:ext uri="{FF2B5EF4-FFF2-40B4-BE49-F238E27FC236}">
                <a16:creationId xmlns:a16="http://schemas.microsoft.com/office/drawing/2014/main" id="{5501AA44-FB68-84B1-7BCA-AE78861C977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5" name="Date Placeholder 4">
            <a:extLst>
              <a:ext uri="{FF2B5EF4-FFF2-40B4-BE49-F238E27FC236}">
                <a16:creationId xmlns:a16="http://schemas.microsoft.com/office/drawing/2014/main" id="{3FF2736A-CC15-885E-E28D-D722BDFA9777}"/>
              </a:ext>
            </a:extLst>
          </p:cNvPr>
          <p:cNvSpPr>
            <a:spLocks noGrp="1"/>
          </p:cNvSpPr>
          <p:nvPr>
            <p:ph type="dt" sz="half" idx="10"/>
          </p:nvPr>
        </p:nvSpPr>
        <p:spPr/>
        <p:txBody>
          <a:bodyPr/>
          <a:lstStyle/>
          <a:p>
            <a:fld id="{9EC7B155-8851-4372-B824-270FE30B46BE}" type="datetime1">
              <a:rPr lang="fi-FI" smtClean="0"/>
              <a:t>10.12.2025</a:t>
            </a:fld>
            <a:endParaRPr lang="fi-FI"/>
          </a:p>
        </p:txBody>
      </p:sp>
      <p:sp>
        <p:nvSpPr>
          <p:cNvPr id="6" name="Footer Placeholder 5">
            <a:extLst>
              <a:ext uri="{FF2B5EF4-FFF2-40B4-BE49-F238E27FC236}">
                <a16:creationId xmlns:a16="http://schemas.microsoft.com/office/drawing/2014/main" id="{5F589D60-DAD7-8C44-E8CA-B0F4ABCA36C8}"/>
              </a:ext>
            </a:extLst>
          </p:cNvPr>
          <p:cNvSpPr>
            <a:spLocks noGrp="1"/>
          </p:cNvSpPr>
          <p:nvPr>
            <p:ph type="ftr" sz="quarter" idx="11"/>
          </p:nvPr>
        </p:nvSpPr>
        <p:spPr/>
        <p:txBody>
          <a:bodyPr/>
          <a:lstStyle/>
          <a:p>
            <a:endParaRPr lang="fi-FI"/>
          </a:p>
        </p:txBody>
      </p:sp>
      <p:sp>
        <p:nvSpPr>
          <p:cNvPr id="7" name="Slide Number Placeholder 6">
            <a:extLst>
              <a:ext uri="{FF2B5EF4-FFF2-40B4-BE49-F238E27FC236}">
                <a16:creationId xmlns:a16="http://schemas.microsoft.com/office/drawing/2014/main" id="{24972CF7-962E-E595-5CD9-DFF55EB607A1}"/>
              </a:ext>
            </a:extLst>
          </p:cNvPr>
          <p:cNvSpPr>
            <a:spLocks noGrp="1"/>
          </p:cNvSpPr>
          <p:nvPr>
            <p:ph type="sldNum" sz="quarter" idx="12"/>
          </p:nvPr>
        </p:nvSpPr>
        <p:spPr/>
        <p:txBody>
          <a:bodyPr/>
          <a:lstStyle/>
          <a:p>
            <a:fld id="{5BF8D92D-68D5-41BB-A657-293F5CB14C01}" type="slidenum">
              <a:rPr lang="fi-FI" smtClean="0"/>
              <a:t>‹#›</a:t>
            </a:fld>
            <a:endParaRPr lang="fi-FI"/>
          </a:p>
        </p:txBody>
      </p:sp>
    </p:spTree>
    <p:extLst>
      <p:ext uri="{BB962C8B-B14F-4D97-AF65-F5344CB8AC3E}">
        <p14:creationId xmlns:p14="http://schemas.microsoft.com/office/powerpoint/2010/main" val="5291082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CD596E-8C02-6058-5758-A691CF1F9E62}"/>
              </a:ext>
            </a:extLst>
          </p:cNvPr>
          <p:cNvSpPr>
            <a:spLocks noGrp="1"/>
          </p:cNvSpPr>
          <p:nvPr>
            <p:ph type="title"/>
          </p:nvPr>
        </p:nvSpPr>
        <p:spPr>
          <a:xfrm>
            <a:off x="839788" y="365125"/>
            <a:ext cx="10515600" cy="1325563"/>
          </a:xfrm>
        </p:spPr>
        <p:txBody>
          <a:bodyPr/>
          <a:lstStyle/>
          <a:p>
            <a:r>
              <a:rPr lang="en-US"/>
              <a:t>Click to edit Master title style</a:t>
            </a:r>
            <a:endParaRPr lang="fi-FI"/>
          </a:p>
        </p:txBody>
      </p:sp>
      <p:sp>
        <p:nvSpPr>
          <p:cNvPr id="3" name="Text Placeholder 2">
            <a:extLst>
              <a:ext uri="{FF2B5EF4-FFF2-40B4-BE49-F238E27FC236}">
                <a16:creationId xmlns:a16="http://schemas.microsoft.com/office/drawing/2014/main" id="{99E0EDFF-25C6-B1E9-6C51-9F239030EA0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3C1D659-4B97-4E8B-4801-C47C98C56E3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5" name="Text Placeholder 4">
            <a:extLst>
              <a:ext uri="{FF2B5EF4-FFF2-40B4-BE49-F238E27FC236}">
                <a16:creationId xmlns:a16="http://schemas.microsoft.com/office/drawing/2014/main" id="{23972544-6667-6657-D81F-65203A8619B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9A0A6E9-A5C2-1544-09AD-C09A5AE9E67B}"/>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7" name="Date Placeholder 6">
            <a:extLst>
              <a:ext uri="{FF2B5EF4-FFF2-40B4-BE49-F238E27FC236}">
                <a16:creationId xmlns:a16="http://schemas.microsoft.com/office/drawing/2014/main" id="{3AE84841-945C-4EEC-FBF2-CC06FE753B05}"/>
              </a:ext>
            </a:extLst>
          </p:cNvPr>
          <p:cNvSpPr>
            <a:spLocks noGrp="1"/>
          </p:cNvSpPr>
          <p:nvPr>
            <p:ph type="dt" sz="half" idx="10"/>
          </p:nvPr>
        </p:nvSpPr>
        <p:spPr/>
        <p:txBody>
          <a:bodyPr/>
          <a:lstStyle/>
          <a:p>
            <a:fld id="{4305C1FF-A96A-4BEC-BC0B-709599746639}" type="datetime1">
              <a:rPr lang="fi-FI" smtClean="0"/>
              <a:t>10.12.2025</a:t>
            </a:fld>
            <a:endParaRPr lang="fi-FI"/>
          </a:p>
        </p:txBody>
      </p:sp>
      <p:sp>
        <p:nvSpPr>
          <p:cNvPr id="8" name="Footer Placeholder 7">
            <a:extLst>
              <a:ext uri="{FF2B5EF4-FFF2-40B4-BE49-F238E27FC236}">
                <a16:creationId xmlns:a16="http://schemas.microsoft.com/office/drawing/2014/main" id="{3404C965-8B7B-73B5-1D08-C5B8E86EF0DE}"/>
              </a:ext>
            </a:extLst>
          </p:cNvPr>
          <p:cNvSpPr>
            <a:spLocks noGrp="1"/>
          </p:cNvSpPr>
          <p:nvPr>
            <p:ph type="ftr" sz="quarter" idx="11"/>
          </p:nvPr>
        </p:nvSpPr>
        <p:spPr/>
        <p:txBody>
          <a:bodyPr/>
          <a:lstStyle/>
          <a:p>
            <a:endParaRPr lang="fi-FI"/>
          </a:p>
        </p:txBody>
      </p:sp>
      <p:sp>
        <p:nvSpPr>
          <p:cNvPr id="9" name="Slide Number Placeholder 8">
            <a:extLst>
              <a:ext uri="{FF2B5EF4-FFF2-40B4-BE49-F238E27FC236}">
                <a16:creationId xmlns:a16="http://schemas.microsoft.com/office/drawing/2014/main" id="{1D10410A-B090-8609-C5C5-5EA3ACC61E3A}"/>
              </a:ext>
            </a:extLst>
          </p:cNvPr>
          <p:cNvSpPr>
            <a:spLocks noGrp="1"/>
          </p:cNvSpPr>
          <p:nvPr>
            <p:ph type="sldNum" sz="quarter" idx="12"/>
          </p:nvPr>
        </p:nvSpPr>
        <p:spPr/>
        <p:txBody>
          <a:bodyPr/>
          <a:lstStyle/>
          <a:p>
            <a:fld id="{5BF8D92D-68D5-41BB-A657-293F5CB14C01}" type="slidenum">
              <a:rPr lang="fi-FI" smtClean="0"/>
              <a:t>‹#›</a:t>
            </a:fld>
            <a:endParaRPr lang="fi-FI"/>
          </a:p>
        </p:txBody>
      </p:sp>
    </p:spTree>
    <p:extLst>
      <p:ext uri="{BB962C8B-B14F-4D97-AF65-F5344CB8AC3E}">
        <p14:creationId xmlns:p14="http://schemas.microsoft.com/office/powerpoint/2010/main" val="34394830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D58C51-AB85-427A-67C2-05BE8A847771}"/>
              </a:ext>
            </a:extLst>
          </p:cNvPr>
          <p:cNvSpPr>
            <a:spLocks noGrp="1"/>
          </p:cNvSpPr>
          <p:nvPr>
            <p:ph type="title"/>
          </p:nvPr>
        </p:nvSpPr>
        <p:spPr/>
        <p:txBody>
          <a:bodyPr/>
          <a:lstStyle/>
          <a:p>
            <a:r>
              <a:rPr lang="en-US"/>
              <a:t>Click to edit Master title style</a:t>
            </a:r>
            <a:endParaRPr lang="fi-FI"/>
          </a:p>
        </p:txBody>
      </p:sp>
      <p:sp>
        <p:nvSpPr>
          <p:cNvPr id="3" name="Date Placeholder 2">
            <a:extLst>
              <a:ext uri="{FF2B5EF4-FFF2-40B4-BE49-F238E27FC236}">
                <a16:creationId xmlns:a16="http://schemas.microsoft.com/office/drawing/2014/main" id="{C0232886-431F-65C3-19AD-8ECC6EAEE6FD}"/>
              </a:ext>
            </a:extLst>
          </p:cNvPr>
          <p:cNvSpPr>
            <a:spLocks noGrp="1"/>
          </p:cNvSpPr>
          <p:nvPr>
            <p:ph type="dt" sz="half" idx="10"/>
          </p:nvPr>
        </p:nvSpPr>
        <p:spPr/>
        <p:txBody>
          <a:bodyPr/>
          <a:lstStyle/>
          <a:p>
            <a:fld id="{C16DB4AB-CEFF-4F8E-A16E-8919180F6D59}" type="datetime1">
              <a:rPr lang="fi-FI" smtClean="0"/>
              <a:t>10.12.2025</a:t>
            </a:fld>
            <a:endParaRPr lang="fi-FI"/>
          </a:p>
        </p:txBody>
      </p:sp>
      <p:sp>
        <p:nvSpPr>
          <p:cNvPr id="4" name="Footer Placeholder 3">
            <a:extLst>
              <a:ext uri="{FF2B5EF4-FFF2-40B4-BE49-F238E27FC236}">
                <a16:creationId xmlns:a16="http://schemas.microsoft.com/office/drawing/2014/main" id="{23DD004D-B873-2826-A0FB-558799919AE4}"/>
              </a:ext>
            </a:extLst>
          </p:cNvPr>
          <p:cNvSpPr>
            <a:spLocks noGrp="1"/>
          </p:cNvSpPr>
          <p:nvPr>
            <p:ph type="ftr" sz="quarter" idx="11"/>
          </p:nvPr>
        </p:nvSpPr>
        <p:spPr/>
        <p:txBody>
          <a:bodyPr/>
          <a:lstStyle/>
          <a:p>
            <a:endParaRPr lang="fi-FI"/>
          </a:p>
        </p:txBody>
      </p:sp>
      <p:sp>
        <p:nvSpPr>
          <p:cNvPr id="5" name="Slide Number Placeholder 4">
            <a:extLst>
              <a:ext uri="{FF2B5EF4-FFF2-40B4-BE49-F238E27FC236}">
                <a16:creationId xmlns:a16="http://schemas.microsoft.com/office/drawing/2014/main" id="{B8A514AD-270A-5677-BBA9-8F3E6A9D7BAF}"/>
              </a:ext>
            </a:extLst>
          </p:cNvPr>
          <p:cNvSpPr>
            <a:spLocks noGrp="1"/>
          </p:cNvSpPr>
          <p:nvPr>
            <p:ph type="sldNum" sz="quarter" idx="12"/>
          </p:nvPr>
        </p:nvSpPr>
        <p:spPr/>
        <p:txBody>
          <a:bodyPr/>
          <a:lstStyle/>
          <a:p>
            <a:fld id="{5BF8D92D-68D5-41BB-A657-293F5CB14C01}" type="slidenum">
              <a:rPr lang="fi-FI" smtClean="0"/>
              <a:t>‹#›</a:t>
            </a:fld>
            <a:endParaRPr lang="fi-FI"/>
          </a:p>
        </p:txBody>
      </p:sp>
    </p:spTree>
    <p:extLst>
      <p:ext uri="{BB962C8B-B14F-4D97-AF65-F5344CB8AC3E}">
        <p14:creationId xmlns:p14="http://schemas.microsoft.com/office/powerpoint/2010/main" val="1861357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F5FB275-68CB-CF86-B32B-6931B59F3925}"/>
              </a:ext>
            </a:extLst>
          </p:cNvPr>
          <p:cNvSpPr>
            <a:spLocks noGrp="1"/>
          </p:cNvSpPr>
          <p:nvPr>
            <p:ph type="dt" sz="half" idx="10"/>
          </p:nvPr>
        </p:nvSpPr>
        <p:spPr/>
        <p:txBody>
          <a:bodyPr/>
          <a:lstStyle/>
          <a:p>
            <a:fld id="{628B4F2C-28BD-4ABC-BB9B-7ECF6A90DC22}" type="datetime1">
              <a:rPr lang="fi-FI" smtClean="0"/>
              <a:t>10.12.2025</a:t>
            </a:fld>
            <a:endParaRPr lang="fi-FI"/>
          </a:p>
        </p:txBody>
      </p:sp>
      <p:sp>
        <p:nvSpPr>
          <p:cNvPr id="3" name="Footer Placeholder 2">
            <a:extLst>
              <a:ext uri="{FF2B5EF4-FFF2-40B4-BE49-F238E27FC236}">
                <a16:creationId xmlns:a16="http://schemas.microsoft.com/office/drawing/2014/main" id="{7A6B3AC2-F59A-DCFD-80F3-9928B7A50072}"/>
              </a:ext>
            </a:extLst>
          </p:cNvPr>
          <p:cNvSpPr>
            <a:spLocks noGrp="1"/>
          </p:cNvSpPr>
          <p:nvPr>
            <p:ph type="ftr" sz="quarter" idx="11"/>
          </p:nvPr>
        </p:nvSpPr>
        <p:spPr/>
        <p:txBody>
          <a:bodyPr/>
          <a:lstStyle/>
          <a:p>
            <a:endParaRPr lang="fi-FI"/>
          </a:p>
        </p:txBody>
      </p:sp>
      <p:sp>
        <p:nvSpPr>
          <p:cNvPr id="4" name="Slide Number Placeholder 3">
            <a:extLst>
              <a:ext uri="{FF2B5EF4-FFF2-40B4-BE49-F238E27FC236}">
                <a16:creationId xmlns:a16="http://schemas.microsoft.com/office/drawing/2014/main" id="{559CB5E5-E219-3A26-A5B2-F671B8EA4922}"/>
              </a:ext>
            </a:extLst>
          </p:cNvPr>
          <p:cNvSpPr>
            <a:spLocks noGrp="1"/>
          </p:cNvSpPr>
          <p:nvPr>
            <p:ph type="sldNum" sz="quarter" idx="12"/>
          </p:nvPr>
        </p:nvSpPr>
        <p:spPr/>
        <p:txBody>
          <a:bodyPr/>
          <a:lstStyle/>
          <a:p>
            <a:fld id="{5BF8D92D-68D5-41BB-A657-293F5CB14C01}" type="slidenum">
              <a:rPr lang="fi-FI" smtClean="0"/>
              <a:t>‹#›</a:t>
            </a:fld>
            <a:endParaRPr lang="fi-FI"/>
          </a:p>
        </p:txBody>
      </p:sp>
    </p:spTree>
    <p:extLst>
      <p:ext uri="{BB962C8B-B14F-4D97-AF65-F5344CB8AC3E}">
        <p14:creationId xmlns:p14="http://schemas.microsoft.com/office/powerpoint/2010/main" val="13081721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53783F-B058-38A4-DB02-4D513FBD4CD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fi-FI"/>
          </a:p>
        </p:txBody>
      </p:sp>
      <p:sp>
        <p:nvSpPr>
          <p:cNvPr id="3" name="Content Placeholder 2">
            <a:extLst>
              <a:ext uri="{FF2B5EF4-FFF2-40B4-BE49-F238E27FC236}">
                <a16:creationId xmlns:a16="http://schemas.microsoft.com/office/drawing/2014/main" id="{2F6EA4B2-A312-B7D8-A577-5ACC10C8877A}"/>
              </a:ext>
            </a:extLst>
          </p:cNvPr>
          <p:cNvSpPr>
            <a:spLocks noGrp="1"/>
          </p:cNvSpPr>
          <p:nvPr>
            <p:ph idx="1"/>
          </p:nvPr>
        </p:nvSpPr>
        <p:spPr>
          <a:xfrm>
            <a:off x="5183188" y="987425"/>
            <a:ext cx="6172200" cy="374437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4" name="Text Placeholder 3">
            <a:extLst>
              <a:ext uri="{FF2B5EF4-FFF2-40B4-BE49-F238E27FC236}">
                <a16:creationId xmlns:a16="http://schemas.microsoft.com/office/drawing/2014/main" id="{9CAE593A-02D3-E825-8DC1-8C0CA8CC592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2062AAF-61E5-7F0C-2E7A-05B16EE4FFE0}"/>
              </a:ext>
            </a:extLst>
          </p:cNvPr>
          <p:cNvSpPr>
            <a:spLocks noGrp="1"/>
          </p:cNvSpPr>
          <p:nvPr>
            <p:ph type="dt" sz="half" idx="10"/>
          </p:nvPr>
        </p:nvSpPr>
        <p:spPr/>
        <p:txBody>
          <a:bodyPr/>
          <a:lstStyle/>
          <a:p>
            <a:fld id="{969CAD7E-01E2-4880-8ADB-F96840A81E88}" type="datetime1">
              <a:rPr lang="fi-FI" smtClean="0"/>
              <a:t>10.12.2025</a:t>
            </a:fld>
            <a:endParaRPr lang="fi-FI"/>
          </a:p>
        </p:txBody>
      </p:sp>
      <p:sp>
        <p:nvSpPr>
          <p:cNvPr id="6" name="Footer Placeholder 5">
            <a:extLst>
              <a:ext uri="{FF2B5EF4-FFF2-40B4-BE49-F238E27FC236}">
                <a16:creationId xmlns:a16="http://schemas.microsoft.com/office/drawing/2014/main" id="{3223413C-CD04-AD0B-D1D6-A0C9F7900316}"/>
              </a:ext>
            </a:extLst>
          </p:cNvPr>
          <p:cNvSpPr>
            <a:spLocks noGrp="1"/>
          </p:cNvSpPr>
          <p:nvPr>
            <p:ph type="ftr" sz="quarter" idx="11"/>
          </p:nvPr>
        </p:nvSpPr>
        <p:spPr/>
        <p:txBody>
          <a:bodyPr/>
          <a:lstStyle/>
          <a:p>
            <a:endParaRPr lang="fi-FI"/>
          </a:p>
        </p:txBody>
      </p:sp>
      <p:sp>
        <p:nvSpPr>
          <p:cNvPr id="7" name="Slide Number Placeholder 6">
            <a:extLst>
              <a:ext uri="{FF2B5EF4-FFF2-40B4-BE49-F238E27FC236}">
                <a16:creationId xmlns:a16="http://schemas.microsoft.com/office/drawing/2014/main" id="{337579F1-65F4-9FE6-698C-2795DFF766FB}"/>
              </a:ext>
            </a:extLst>
          </p:cNvPr>
          <p:cNvSpPr>
            <a:spLocks noGrp="1"/>
          </p:cNvSpPr>
          <p:nvPr>
            <p:ph type="sldNum" sz="quarter" idx="12"/>
          </p:nvPr>
        </p:nvSpPr>
        <p:spPr/>
        <p:txBody>
          <a:bodyPr/>
          <a:lstStyle/>
          <a:p>
            <a:fld id="{5BF8D92D-68D5-41BB-A657-293F5CB14C01}" type="slidenum">
              <a:rPr lang="fi-FI" smtClean="0"/>
              <a:t>‹#›</a:t>
            </a:fld>
            <a:endParaRPr lang="fi-FI"/>
          </a:p>
        </p:txBody>
      </p:sp>
    </p:spTree>
    <p:extLst>
      <p:ext uri="{BB962C8B-B14F-4D97-AF65-F5344CB8AC3E}">
        <p14:creationId xmlns:p14="http://schemas.microsoft.com/office/powerpoint/2010/main" val="11480073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8A3FA7-9813-7E76-1BFC-1CB91EA81FD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fi-FI"/>
          </a:p>
        </p:txBody>
      </p:sp>
      <p:sp>
        <p:nvSpPr>
          <p:cNvPr id="3" name="Picture Placeholder 2">
            <a:extLst>
              <a:ext uri="{FF2B5EF4-FFF2-40B4-BE49-F238E27FC236}">
                <a16:creationId xmlns:a16="http://schemas.microsoft.com/office/drawing/2014/main" id="{9477EE98-1848-B8B1-E412-7C1A709CBF21}"/>
              </a:ext>
            </a:extLst>
          </p:cNvPr>
          <p:cNvSpPr>
            <a:spLocks noGrp="1"/>
          </p:cNvSpPr>
          <p:nvPr>
            <p:ph type="pic" idx="1"/>
          </p:nvPr>
        </p:nvSpPr>
        <p:spPr>
          <a:xfrm>
            <a:off x="5183188" y="987425"/>
            <a:ext cx="6172200" cy="4134991"/>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i-FI"/>
          </a:p>
        </p:txBody>
      </p:sp>
      <p:sp>
        <p:nvSpPr>
          <p:cNvPr id="4" name="Text Placeholder 3">
            <a:extLst>
              <a:ext uri="{FF2B5EF4-FFF2-40B4-BE49-F238E27FC236}">
                <a16:creationId xmlns:a16="http://schemas.microsoft.com/office/drawing/2014/main" id="{7D6999BF-5782-6C60-1774-D9113D66334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C35FB3E-6A13-84FA-2D95-D2154B8F51A2}"/>
              </a:ext>
            </a:extLst>
          </p:cNvPr>
          <p:cNvSpPr>
            <a:spLocks noGrp="1"/>
          </p:cNvSpPr>
          <p:nvPr>
            <p:ph type="dt" sz="half" idx="10"/>
          </p:nvPr>
        </p:nvSpPr>
        <p:spPr/>
        <p:txBody>
          <a:bodyPr/>
          <a:lstStyle/>
          <a:p>
            <a:fld id="{C57C0C37-6CC8-42E0-854C-F5542A5FA053}" type="datetime1">
              <a:rPr lang="fi-FI" smtClean="0"/>
              <a:t>10.12.2025</a:t>
            </a:fld>
            <a:endParaRPr lang="fi-FI"/>
          </a:p>
        </p:txBody>
      </p:sp>
      <p:sp>
        <p:nvSpPr>
          <p:cNvPr id="6" name="Footer Placeholder 5">
            <a:extLst>
              <a:ext uri="{FF2B5EF4-FFF2-40B4-BE49-F238E27FC236}">
                <a16:creationId xmlns:a16="http://schemas.microsoft.com/office/drawing/2014/main" id="{C0C80393-C94B-FEBF-99FA-7ABE812AAF19}"/>
              </a:ext>
            </a:extLst>
          </p:cNvPr>
          <p:cNvSpPr>
            <a:spLocks noGrp="1"/>
          </p:cNvSpPr>
          <p:nvPr>
            <p:ph type="ftr" sz="quarter" idx="11"/>
          </p:nvPr>
        </p:nvSpPr>
        <p:spPr/>
        <p:txBody>
          <a:bodyPr/>
          <a:lstStyle/>
          <a:p>
            <a:endParaRPr lang="fi-FI"/>
          </a:p>
        </p:txBody>
      </p:sp>
      <p:sp>
        <p:nvSpPr>
          <p:cNvPr id="7" name="Slide Number Placeholder 6">
            <a:extLst>
              <a:ext uri="{FF2B5EF4-FFF2-40B4-BE49-F238E27FC236}">
                <a16:creationId xmlns:a16="http://schemas.microsoft.com/office/drawing/2014/main" id="{B93F3161-09DC-DF22-3653-C34A4C47548B}"/>
              </a:ext>
            </a:extLst>
          </p:cNvPr>
          <p:cNvSpPr>
            <a:spLocks noGrp="1"/>
          </p:cNvSpPr>
          <p:nvPr>
            <p:ph type="sldNum" sz="quarter" idx="12"/>
          </p:nvPr>
        </p:nvSpPr>
        <p:spPr/>
        <p:txBody>
          <a:bodyPr/>
          <a:lstStyle/>
          <a:p>
            <a:fld id="{5BF8D92D-68D5-41BB-A657-293F5CB14C01}" type="slidenum">
              <a:rPr lang="fi-FI" smtClean="0"/>
              <a:t>‹#›</a:t>
            </a:fld>
            <a:endParaRPr lang="fi-FI"/>
          </a:p>
        </p:txBody>
      </p:sp>
    </p:spTree>
    <p:extLst>
      <p:ext uri="{BB962C8B-B14F-4D97-AF65-F5344CB8AC3E}">
        <p14:creationId xmlns:p14="http://schemas.microsoft.com/office/powerpoint/2010/main" val="20552211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60423DE-69B5-0A3F-A6D4-4BDDFDEF194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endParaRPr lang="fi-FI" dirty="0"/>
          </a:p>
        </p:txBody>
      </p:sp>
      <p:sp>
        <p:nvSpPr>
          <p:cNvPr id="3" name="Text Placeholder 2">
            <a:extLst>
              <a:ext uri="{FF2B5EF4-FFF2-40B4-BE49-F238E27FC236}">
                <a16:creationId xmlns:a16="http://schemas.microsoft.com/office/drawing/2014/main" id="{4B3D2C36-4B91-E686-EF7D-02A791E6415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fi-FI" dirty="0"/>
          </a:p>
        </p:txBody>
      </p:sp>
      <p:sp>
        <p:nvSpPr>
          <p:cNvPr id="4" name="Date Placeholder 3">
            <a:extLst>
              <a:ext uri="{FF2B5EF4-FFF2-40B4-BE49-F238E27FC236}">
                <a16:creationId xmlns:a16="http://schemas.microsoft.com/office/drawing/2014/main" id="{A8F3B9BD-FA0D-A4A2-0FF5-4008A9296B1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F82389C-A3A6-45F4-A555-4CDF15DA49C1}" type="datetime1">
              <a:rPr lang="fi-FI" smtClean="0"/>
              <a:t>10.12.2025</a:t>
            </a:fld>
            <a:endParaRPr lang="fi-FI"/>
          </a:p>
        </p:txBody>
      </p:sp>
      <p:sp>
        <p:nvSpPr>
          <p:cNvPr id="5" name="Footer Placeholder 4">
            <a:extLst>
              <a:ext uri="{FF2B5EF4-FFF2-40B4-BE49-F238E27FC236}">
                <a16:creationId xmlns:a16="http://schemas.microsoft.com/office/drawing/2014/main" id="{2567D49F-39D6-749E-BB5C-D7F7A128734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i-FI"/>
          </a:p>
        </p:txBody>
      </p:sp>
      <p:sp>
        <p:nvSpPr>
          <p:cNvPr id="6" name="Slide Number Placeholder 5">
            <a:extLst>
              <a:ext uri="{FF2B5EF4-FFF2-40B4-BE49-F238E27FC236}">
                <a16:creationId xmlns:a16="http://schemas.microsoft.com/office/drawing/2014/main" id="{EF4F89F1-A061-8548-79E9-62EE9C9B47D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BF8D92D-68D5-41BB-A657-293F5CB14C01}" type="slidenum">
              <a:rPr lang="fi-FI" smtClean="0"/>
              <a:t>‹#›</a:t>
            </a:fld>
            <a:endParaRPr lang="fi-FI"/>
          </a:p>
        </p:txBody>
      </p:sp>
      <p:pic>
        <p:nvPicPr>
          <p:cNvPr id="8" name="Picture 7" descr="Graphical user interface, text&#10;&#10;Description automatically generated">
            <a:extLst>
              <a:ext uri="{FF2B5EF4-FFF2-40B4-BE49-F238E27FC236}">
                <a16:creationId xmlns:a16="http://schemas.microsoft.com/office/drawing/2014/main" id="{96E4E25E-597C-5BA4-9391-FCBA051DABB4}"/>
              </a:ext>
            </a:extLst>
          </p:cNvPr>
          <p:cNvPicPr>
            <a:picLocks noChangeAspect="1"/>
          </p:cNvPicPr>
          <p:nvPr userDrawn="1"/>
        </p:nvPicPr>
        <p:blipFill>
          <a:blip r:embed="rId11">
            <a:extLst>
              <a:ext uri="{28A0092B-C50C-407E-A947-70E740481C1C}">
                <a14:useLocalDpi xmlns:a14="http://schemas.microsoft.com/office/drawing/2010/main" val="0"/>
              </a:ext>
            </a:extLst>
          </a:blip>
          <a:stretch>
            <a:fillRect/>
          </a:stretch>
        </p:blipFill>
        <p:spPr>
          <a:xfrm>
            <a:off x="8598325" y="5463605"/>
            <a:ext cx="2750296" cy="713358"/>
          </a:xfrm>
          <a:prstGeom prst="rect">
            <a:avLst/>
          </a:prstGeom>
        </p:spPr>
      </p:pic>
    </p:spTree>
    <p:extLst>
      <p:ext uri="{BB962C8B-B14F-4D97-AF65-F5344CB8AC3E}">
        <p14:creationId xmlns:p14="http://schemas.microsoft.com/office/powerpoint/2010/main" val="123990745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Lst>
  <p:hf hdr="0" ftr="0" dt="0"/>
  <p:txStyles>
    <p:titleStyle>
      <a:lvl1pPr algn="l" defTabSz="914400" rtl="0" eaLnBrk="1" latinLnBrk="0" hangingPunct="1">
        <a:lnSpc>
          <a:spcPct val="90000"/>
        </a:lnSpc>
        <a:spcBef>
          <a:spcPct val="0"/>
        </a:spcBef>
        <a:buNone/>
        <a:defRPr sz="4400" kern="1200">
          <a:solidFill>
            <a:schemeClr val="tx1"/>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3B564EE1-08A4-F228-FBB8-BCBED93A754F}"/>
              </a:ext>
            </a:extLst>
          </p:cNvPr>
          <p:cNvSpPr>
            <a:spLocks noGrp="1"/>
          </p:cNvSpPr>
          <p:nvPr>
            <p:ph type="title"/>
          </p:nvPr>
        </p:nvSpPr>
        <p:spPr/>
        <p:txBody>
          <a:bodyPr/>
          <a:lstStyle/>
          <a:p>
            <a:r>
              <a:rPr lang="fi-FI" dirty="0"/>
              <a:t>Avaruus</a:t>
            </a:r>
          </a:p>
        </p:txBody>
      </p:sp>
      <p:sp>
        <p:nvSpPr>
          <p:cNvPr id="3" name="Sisällön paikkamerkki 2">
            <a:extLst>
              <a:ext uri="{FF2B5EF4-FFF2-40B4-BE49-F238E27FC236}">
                <a16:creationId xmlns:a16="http://schemas.microsoft.com/office/drawing/2014/main" id="{9165C4EA-BDE2-A1E0-AF8A-5E5E4EA0C622}"/>
              </a:ext>
            </a:extLst>
          </p:cNvPr>
          <p:cNvSpPr>
            <a:spLocks noGrp="1"/>
          </p:cNvSpPr>
          <p:nvPr>
            <p:ph idx="1"/>
          </p:nvPr>
        </p:nvSpPr>
        <p:spPr/>
        <p:txBody>
          <a:bodyPr>
            <a:normAutofit/>
          </a:bodyPr>
          <a:lstStyle/>
          <a:p>
            <a:pPr marL="514350" indent="-514350">
              <a:buFont typeface="+mj-lt"/>
              <a:buAutoNum type="arabicPeriod"/>
            </a:pPr>
            <a:r>
              <a:rPr lang="fi-FI" b="1" dirty="0"/>
              <a:t>Kuka oli ensimmäinen avaruudessa matkannut ihminen?</a:t>
            </a:r>
            <a:endParaRPr lang="fi-FI" dirty="0"/>
          </a:p>
          <a:p>
            <a:pPr marL="514350" indent="-514350">
              <a:buFont typeface="+mj-lt"/>
              <a:buAutoNum type="alphaLcParenR"/>
            </a:pPr>
            <a:r>
              <a:rPr lang="fi-FI" dirty="0"/>
              <a:t>Juri Gagarin</a:t>
            </a:r>
          </a:p>
          <a:p>
            <a:pPr marL="514350" indent="-514350">
              <a:buFont typeface="+mj-lt"/>
              <a:buAutoNum type="alphaLcParenR"/>
            </a:pPr>
            <a:r>
              <a:rPr lang="fi-FI" dirty="0"/>
              <a:t>Neil Armstrong</a:t>
            </a:r>
          </a:p>
          <a:p>
            <a:pPr marL="514350" indent="-514350">
              <a:buFont typeface="+mj-lt"/>
              <a:buAutoNum type="alphaLcParenR"/>
            </a:pPr>
            <a:r>
              <a:rPr lang="fi-FI" dirty="0"/>
              <a:t>Buzz Aldrin</a:t>
            </a:r>
          </a:p>
          <a:p>
            <a:endParaRPr lang="fi-FI" dirty="0"/>
          </a:p>
          <a:p>
            <a:endParaRPr lang="fi-FI" dirty="0"/>
          </a:p>
          <a:p>
            <a:endParaRPr lang="fi-FI" dirty="0"/>
          </a:p>
        </p:txBody>
      </p:sp>
      <p:sp>
        <p:nvSpPr>
          <p:cNvPr id="4" name="Dian numeron paikkamerkki 3">
            <a:extLst>
              <a:ext uri="{FF2B5EF4-FFF2-40B4-BE49-F238E27FC236}">
                <a16:creationId xmlns:a16="http://schemas.microsoft.com/office/drawing/2014/main" id="{FA5331FB-4D7A-41F7-0C99-42212B176784}"/>
              </a:ext>
            </a:extLst>
          </p:cNvPr>
          <p:cNvSpPr>
            <a:spLocks noGrp="1"/>
          </p:cNvSpPr>
          <p:nvPr>
            <p:ph type="sldNum" sz="quarter" idx="12"/>
          </p:nvPr>
        </p:nvSpPr>
        <p:spPr/>
        <p:txBody>
          <a:bodyPr/>
          <a:lstStyle/>
          <a:p>
            <a:fld id="{5BF8D92D-68D5-41BB-A657-293F5CB14C01}" type="slidenum">
              <a:rPr lang="fi-FI" smtClean="0"/>
              <a:t>1</a:t>
            </a:fld>
            <a:endParaRPr lang="fi-FI"/>
          </a:p>
        </p:txBody>
      </p:sp>
    </p:spTree>
    <p:extLst>
      <p:ext uri="{BB962C8B-B14F-4D97-AF65-F5344CB8AC3E}">
        <p14:creationId xmlns:p14="http://schemas.microsoft.com/office/powerpoint/2010/main" val="606517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2EC7BB7E-9316-F29E-0ECE-B84366537B61}"/>
              </a:ext>
            </a:extLst>
          </p:cNvPr>
          <p:cNvSpPr>
            <a:spLocks noGrp="1"/>
          </p:cNvSpPr>
          <p:nvPr>
            <p:ph type="title"/>
          </p:nvPr>
        </p:nvSpPr>
        <p:spPr/>
        <p:txBody>
          <a:bodyPr/>
          <a:lstStyle/>
          <a:p>
            <a:r>
              <a:rPr lang="fi-FI" dirty="0"/>
              <a:t>Avaruus</a:t>
            </a:r>
          </a:p>
        </p:txBody>
      </p:sp>
      <p:sp>
        <p:nvSpPr>
          <p:cNvPr id="3" name="Sisällön paikkamerkki 2">
            <a:extLst>
              <a:ext uri="{FF2B5EF4-FFF2-40B4-BE49-F238E27FC236}">
                <a16:creationId xmlns:a16="http://schemas.microsoft.com/office/drawing/2014/main" id="{C0AF4AA6-D68D-5ECD-B383-F7DFBB582E69}"/>
              </a:ext>
            </a:extLst>
          </p:cNvPr>
          <p:cNvSpPr>
            <a:spLocks noGrp="1"/>
          </p:cNvSpPr>
          <p:nvPr>
            <p:ph idx="1"/>
          </p:nvPr>
        </p:nvSpPr>
        <p:spPr/>
        <p:txBody>
          <a:bodyPr/>
          <a:lstStyle/>
          <a:p>
            <a:pPr marL="514350" indent="-514350">
              <a:buFont typeface="+mj-lt"/>
              <a:buAutoNum type="arabicPeriod" startAt="2"/>
            </a:pPr>
            <a:r>
              <a:rPr lang="fi-FI" b="1" dirty="0"/>
              <a:t>Minä vuonna tapahtui ensimmäinen kuukävely?</a:t>
            </a:r>
            <a:endParaRPr lang="fi-FI" dirty="0"/>
          </a:p>
          <a:p>
            <a:pPr marL="514350" indent="-514350">
              <a:buFont typeface="+mj-lt"/>
              <a:buAutoNum type="alphaLcParenR"/>
            </a:pPr>
            <a:r>
              <a:rPr lang="fi-FI" dirty="0"/>
              <a:t>1959</a:t>
            </a:r>
          </a:p>
          <a:p>
            <a:pPr marL="514350" indent="-514350">
              <a:buFont typeface="+mj-lt"/>
              <a:buAutoNum type="alphaLcParenR"/>
            </a:pPr>
            <a:r>
              <a:rPr lang="fi-FI" dirty="0"/>
              <a:t>1969</a:t>
            </a:r>
          </a:p>
          <a:p>
            <a:pPr marL="514350" indent="-514350">
              <a:buFont typeface="+mj-lt"/>
              <a:buAutoNum type="alphaLcParenR"/>
            </a:pPr>
            <a:r>
              <a:rPr lang="fi-FI" dirty="0"/>
              <a:t>1972</a:t>
            </a:r>
          </a:p>
          <a:p>
            <a:endParaRPr lang="fi-FI" dirty="0"/>
          </a:p>
        </p:txBody>
      </p:sp>
      <p:sp>
        <p:nvSpPr>
          <p:cNvPr id="4" name="Dian numeron paikkamerkki 3">
            <a:extLst>
              <a:ext uri="{FF2B5EF4-FFF2-40B4-BE49-F238E27FC236}">
                <a16:creationId xmlns:a16="http://schemas.microsoft.com/office/drawing/2014/main" id="{E202937F-4945-3042-5BCB-8C3B2244399E}"/>
              </a:ext>
            </a:extLst>
          </p:cNvPr>
          <p:cNvSpPr>
            <a:spLocks noGrp="1"/>
          </p:cNvSpPr>
          <p:nvPr>
            <p:ph type="sldNum" sz="quarter" idx="12"/>
          </p:nvPr>
        </p:nvSpPr>
        <p:spPr/>
        <p:txBody>
          <a:bodyPr/>
          <a:lstStyle/>
          <a:p>
            <a:fld id="{5BF8D92D-68D5-41BB-A657-293F5CB14C01}" type="slidenum">
              <a:rPr lang="fi-FI" smtClean="0"/>
              <a:t>2</a:t>
            </a:fld>
            <a:endParaRPr lang="fi-FI"/>
          </a:p>
        </p:txBody>
      </p:sp>
    </p:spTree>
    <p:extLst>
      <p:ext uri="{BB962C8B-B14F-4D97-AF65-F5344CB8AC3E}">
        <p14:creationId xmlns:p14="http://schemas.microsoft.com/office/powerpoint/2010/main" val="30958561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A962C74F-B0C5-E140-9AFA-BE45CA138D78}"/>
              </a:ext>
            </a:extLst>
          </p:cNvPr>
          <p:cNvSpPr>
            <a:spLocks noGrp="1"/>
          </p:cNvSpPr>
          <p:nvPr>
            <p:ph type="title"/>
          </p:nvPr>
        </p:nvSpPr>
        <p:spPr/>
        <p:txBody>
          <a:bodyPr/>
          <a:lstStyle/>
          <a:p>
            <a:r>
              <a:rPr lang="fi-FI" dirty="0"/>
              <a:t>Avaruus</a:t>
            </a:r>
          </a:p>
        </p:txBody>
      </p:sp>
      <p:sp>
        <p:nvSpPr>
          <p:cNvPr id="3" name="Sisällön paikkamerkki 2">
            <a:extLst>
              <a:ext uri="{FF2B5EF4-FFF2-40B4-BE49-F238E27FC236}">
                <a16:creationId xmlns:a16="http://schemas.microsoft.com/office/drawing/2014/main" id="{F4F80E07-3669-EDFB-1B93-F53DC90E5DBD}"/>
              </a:ext>
            </a:extLst>
          </p:cNvPr>
          <p:cNvSpPr>
            <a:spLocks noGrp="1"/>
          </p:cNvSpPr>
          <p:nvPr>
            <p:ph idx="1"/>
          </p:nvPr>
        </p:nvSpPr>
        <p:spPr/>
        <p:txBody>
          <a:bodyPr>
            <a:normAutofit/>
          </a:bodyPr>
          <a:lstStyle/>
          <a:p>
            <a:pPr marL="514350" indent="-514350">
              <a:buFont typeface="+mj-lt"/>
              <a:buAutoNum type="arabicPeriod" startAt="3"/>
            </a:pPr>
            <a:r>
              <a:rPr lang="fi-FI" b="1" dirty="0"/>
              <a:t>Mikä seuraavista ON totta?</a:t>
            </a:r>
            <a:endParaRPr lang="fi-FI" dirty="0"/>
          </a:p>
          <a:p>
            <a:pPr marL="514350" indent="-514350">
              <a:buFont typeface="+mj-lt"/>
              <a:buAutoNum type="alphaLcParenR"/>
            </a:pPr>
            <a:r>
              <a:rPr lang="fi-FI" dirty="0"/>
              <a:t>kuunpinnalla on ajettu kuuautolla</a:t>
            </a:r>
          </a:p>
          <a:p>
            <a:pPr marL="514350" indent="-514350">
              <a:buFont typeface="+mj-lt"/>
              <a:buAutoNum type="alphaLcParenR"/>
            </a:pPr>
            <a:r>
              <a:rPr lang="fi-FI" dirty="0"/>
              <a:t>kuuhun on perustettu pysyvästi miehitetty tukikohta</a:t>
            </a:r>
          </a:p>
          <a:p>
            <a:pPr marL="514350" indent="-514350">
              <a:buFont typeface="+mj-lt"/>
              <a:buAutoNum type="alphaLcParenR"/>
            </a:pPr>
            <a:r>
              <a:rPr lang="fi-FI" dirty="0"/>
              <a:t>suomalainen astronautti on käynyt kuussa</a:t>
            </a:r>
          </a:p>
          <a:p>
            <a:pPr marL="514350" indent="-514350">
              <a:buFont typeface="+mj-lt"/>
              <a:buAutoNum type="alphaLcParenR"/>
            </a:pPr>
            <a:endParaRPr lang="fi-FI" dirty="0"/>
          </a:p>
          <a:p>
            <a:pPr marL="514350" indent="-514350">
              <a:buFont typeface="+mj-lt"/>
              <a:buAutoNum type="arabicPeriod" startAt="4"/>
            </a:pPr>
            <a:endParaRPr lang="fi-FI" dirty="0"/>
          </a:p>
          <a:p>
            <a:pPr marL="514350" indent="-514350">
              <a:buFont typeface="+mj-lt"/>
              <a:buAutoNum type="alphaLcParenR"/>
            </a:pPr>
            <a:endParaRPr lang="fi-FI" dirty="0"/>
          </a:p>
          <a:p>
            <a:pPr marL="514350" indent="-514350">
              <a:buFont typeface="+mj-lt"/>
              <a:buAutoNum type="alphaLcParenR"/>
            </a:pPr>
            <a:endParaRPr lang="fi-FI" dirty="0"/>
          </a:p>
          <a:p>
            <a:pPr marL="514350" indent="-514350">
              <a:buFont typeface="+mj-lt"/>
              <a:buAutoNum type="alphaLcParenR"/>
            </a:pPr>
            <a:endParaRPr lang="fi-FI" dirty="0"/>
          </a:p>
          <a:p>
            <a:pPr marL="514350" indent="-514350">
              <a:buFont typeface="+mj-lt"/>
              <a:buAutoNum type="alphaLcParenR"/>
            </a:pPr>
            <a:endParaRPr lang="fi-FI" dirty="0"/>
          </a:p>
          <a:p>
            <a:endParaRPr lang="fi-FI" dirty="0"/>
          </a:p>
        </p:txBody>
      </p:sp>
      <p:sp>
        <p:nvSpPr>
          <p:cNvPr id="4" name="Dian numeron paikkamerkki 3">
            <a:extLst>
              <a:ext uri="{FF2B5EF4-FFF2-40B4-BE49-F238E27FC236}">
                <a16:creationId xmlns:a16="http://schemas.microsoft.com/office/drawing/2014/main" id="{73F165DE-E3EF-CF6A-4875-89FD1CCABCF4}"/>
              </a:ext>
            </a:extLst>
          </p:cNvPr>
          <p:cNvSpPr>
            <a:spLocks noGrp="1"/>
          </p:cNvSpPr>
          <p:nvPr>
            <p:ph type="sldNum" sz="quarter" idx="12"/>
          </p:nvPr>
        </p:nvSpPr>
        <p:spPr/>
        <p:txBody>
          <a:bodyPr/>
          <a:lstStyle/>
          <a:p>
            <a:fld id="{5BF8D92D-68D5-41BB-A657-293F5CB14C01}" type="slidenum">
              <a:rPr lang="fi-FI" smtClean="0"/>
              <a:t>3</a:t>
            </a:fld>
            <a:endParaRPr lang="fi-FI"/>
          </a:p>
        </p:txBody>
      </p:sp>
    </p:spTree>
    <p:extLst>
      <p:ext uri="{BB962C8B-B14F-4D97-AF65-F5344CB8AC3E}">
        <p14:creationId xmlns:p14="http://schemas.microsoft.com/office/powerpoint/2010/main" val="18916908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0CC8BA55-C9C1-CFB0-13A5-023B68BC36D0}"/>
              </a:ext>
            </a:extLst>
          </p:cNvPr>
          <p:cNvSpPr>
            <a:spLocks noGrp="1"/>
          </p:cNvSpPr>
          <p:nvPr>
            <p:ph type="title"/>
          </p:nvPr>
        </p:nvSpPr>
        <p:spPr/>
        <p:txBody>
          <a:bodyPr/>
          <a:lstStyle/>
          <a:p>
            <a:r>
              <a:rPr lang="fi-FI" dirty="0"/>
              <a:t>Avaruus</a:t>
            </a:r>
          </a:p>
        </p:txBody>
      </p:sp>
      <p:sp>
        <p:nvSpPr>
          <p:cNvPr id="3" name="Sisällön paikkamerkki 2">
            <a:extLst>
              <a:ext uri="{FF2B5EF4-FFF2-40B4-BE49-F238E27FC236}">
                <a16:creationId xmlns:a16="http://schemas.microsoft.com/office/drawing/2014/main" id="{761E4C61-FD1C-0A08-F482-F8A861FD5BEB}"/>
              </a:ext>
            </a:extLst>
          </p:cNvPr>
          <p:cNvSpPr>
            <a:spLocks noGrp="1"/>
          </p:cNvSpPr>
          <p:nvPr>
            <p:ph idx="1"/>
          </p:nvPr>
        </p:nvSpPr>
        <p:spPr/>
        <p:txBody>
          <a:bodyPr/>
          <a:lstStyle/>
          <a:p>
            <a:pPr marL="514350" indent="-514350">
              <a:buFont typeface="+mj-lt"/>
              <a:buAutoNum type="arabicPeriod" startAt="4"/>
            </a:pPr>
            <a:r>
              <a:rPr lang="fi-FI" b="1" dirty="0"/>
              <a:t>Millä</a:t>
            </a:r>
            <a:r>
              <a:rPr lang="fi-FI" dirty="0"/>
              <a:t> </a:t>
            </a:r>
            <a:r>
              <a:rPr lang="fi-FI" b="1" dirty="0"/>
              <a:t>lempinimellä Timothy Kopra Suomessa tunnetaan?</a:t>
            </a:r>
          </a:p>
          <a:p>
            <a:pPr marL="514350" indent="-514350">
              <a:buFont typeface="+mj-lt"/>
              <a:buAutoNum type="alphaLcParenR"/>
            </a:pPr>
            <a:r>
              <a:rPr lang="fi-FI" dirty="0"/>
              <a:t>astronautti Timppa</a:t>
            </a:r>
          </a:p>
          <a:p>
            <a:pPr marL="514350" indent="-514350">
              <a:buFont typeface="+mj-lt"/>
              <a:buAutoNum type="alphaLcParenR"/>
            </a:pPr>
            <a:r>
              <a:rPr lang="fi-FI" dirty="0" err="1"/>
              <a:t>sisunautti</a:t>
            </a:r>
            <a:r>
              <a:rPr lang="fi-FI" dirty="0"/>
              <a:t> Timo</a:t>
            </a:r>
          </a:p>
          <a:p>
            <a:pPr marL="514350" indent="-514350">
              <a:buFont typeface="+mj-lt"/>
              <a:buAutoNum type="alphaLcParenR"/>
            </a:pPr>
            <a:r>
              <a:rPr lang="fi-FI" dirty="0" err="1"/>
              <a:t>kuunautti</a:t>
            </a:r>
            <a:r>
              <a:rPr lang="fi-FI" dirty="0"/>
              <a:t> </a:t>
            </a:r>
            <a:r>
              <a:rPr lang="fi-FI" dirty="0" err="1"/>
              <a:t>Tinde</a:t>
            </a:r>
            <a:endParaRPr lang="fi-FI" dirty="0"/>
          </a:p>
          <a:p>
            <a:endParaRPr lang="fi-FI" dirty="0"/>
          </a:p>
        </p:txBody>
      </p:sp>
      <p:sp>
        <p:nvSpPr>
          <p:cNvPr id="4" name="Dian numeron paikkamerkki 3">
            <a:extLst>
              <a:ext uri="{FF2B5EF4-FFF2-40B4-BE49-F238E27FC236}">
                <a16:creationId xmlns:a16="http://schemas.microsoft.com/office/drawing/2014/main" id="{B133E1B5-1536-EF79-67A7-E5CA3A4FC305}"/>
              </a:ext>
            </a:extLst>
          </p:cNvPr>
          <p:cNvSpPr>
            <a:spLocks noGrp="1"/>
          </p:cNvSpPr>
          <p:nvPr>
            <p:ph type="sldNum" sz="quarter" idx="12"/>
          </p:nvPr>
        </p:nvSpPr>
        <p:spPr/>
        <p:txBody>
          <a:bodyPr/>
          <a:lstStyle/>
          <a:p>
            <a:fld id="{5BF8D92D-68D5-41BB-A657-293F5CB14C01}" type="slidenum">
              <a:rPr lang="fi-FI" smtClean="0"/>
              <a:t>4</a:t>
            </a:fld>
            <a:endParaRPr lang="fi-FI"/>
          </a:p>
        </p:txBody>
      </p:sp>
    </p:spTree>
    <p:extLst>
      <p:ext uri="{BB962C8B-B14F-4D97-AF65-F5344CB8AC3E}">
        <p14:creationId xmlns:p14="http://schemas.microsoft.com/office/powerpoint/2010/main" val="24821748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39427A04-E85D-94EA-D70B-02B77899A9D5}"/>
              </a:ext>
            </a:extLst>
          </p:cNvPr>
          <p:cNvSpPr>
            <a:spLocks noGrp="1"/>
          </p:cNvSpPr>
          <p:nvPr>
            <p:ph type="title"/>
          </p:nvPr>
        </p:nvSpPr>
        <p:spPr/>
        <p:txBody>
          <a:bodyPr/>
          <a:lstStyle/>
          <a:p>
            <a:r>
              <a:rPr lang="fi-FI" dirty="0"/>
              <a:t>Avaruus</a:t>
            </a:r>
          </a:p>
        </p:txBody>
      </p:sp>
      <p:sp>
        <p:nvSpPr>
          <p:cNvPr id="3" name="Sisällön paikkamerkki 2">
            <a:extLst>
              <a:ext uri="{FF2B5EF4-FFF2-40B4-BE49-F238E27FC236}">
                <a16:creationId xmlns:a16="http://schemas.microsoft.com/office/drawing/2014/main" id="{AC872CFA-516E-B7D4-3BE3-EAFABF79874F}"/>
              </a:ext>
            </a:extLst>
          </p:cNvPr>
          <p:cNvSpPr>
            <a:spLocks noGrp="1"/>
          </p:cNvSpPr>
          <p:nvPr>
            <p:ph idx="1"/>
          </p:nvPr>
        </p:nvSpPr>
        <p:spPr/>
        <p:txBody>
          <a:bodyPr>
            <a:normAutofit/>
          </a:bodyPr>
          <a:lstStyle/>
          <a:p>
            <a:pPr marL="514350" indent="-514350">
              <a:buFont typeface="+mj-lt"/>
              <a:buAutoNum type="arabicPeriod" startAt="5"/>
            </a:pPr>
            <a:r>
              <a:rPr lang="fi-FI" b="1" dirty="0"/>
              <a:t>Kuka oli </a:t>
            </a:r>
            <a:r>
              <a:rPr lang="fi-FI" b="1" dirty="0" err="1"/>
              <a:t>Laika</a:t>
            </a:r>
            <a:r>
              <a:rPr lang="fi-FI" b="1" dirty="0"/>
              <a:t>?</a:t>
            </a:r>
            <a:endParaRPr lang="fi-FI" dirty="0"/>
          </a:p>
          <a:p>
            <a:pPr marL="0" indent="0">
              <a:buNone/>
            </a:pPr>
            <a:r>
              <a:rPr lang="fi-FI" dirty="0"/>
              <a:t>a) ensimmäinen Maan kiertoradalla matkannut koira</a:t>
            </a:r>
          </a:p>
          <a:p>
            <a:pPr marL="0" indent="0">
              <a:buNone/>
            </a:pPr>
            <a:r>
              <a:rPr lang="fi-FI" dirty="0"/>
              <a:t>b) ensimmäinen kuussa käynyt koira</a:t>
            </a:r>
          </a:p>
          <a:p>
            <a:pPr marL="0" indent="0">
              <a:buNone/>
            </a:pPr>
            <a:r>
              <a:rPr lang="fi-FI" dirty="0"/>
              <a:t>c) ensimmäinen avaruudessa matkannut kissa</a:t>
            </a:r>
          </a:p>
          <a:p>
            <a:pPr marL="0" indent="0">
              <a:buNone/>
            </a:pPr>
            <a:endParaRPr lang="fi-FI" dirty="0"/>
          </a:p>
          <a:p>
            <a:pPr marL="0" indent="0">
              <a:buNone/>
            </a:pPr>
            <a:endParaRPr lang="fi-FI" dirty="0"/>
          </a:p>
          <a:p>
            <a:endParaRPr lang="fi-FI" dirty="0"/>
          </a:p>
        </p:txBody>
      </p:sp>
      <p:sp>
        <p:nvSpPr>
          <p:cNvPr id="4" name="Dian numeron paikkamerkki 3">
            <a:extLst>
              <a:ext uri="{FF2B5EF4-FFF2-40B4-BE49-F238E27FC236}">
                <a16:creationId xmlns:a16="http://schemas.microsoft.com/office/drawing/2014/main" id="{4EB6A604-389C-929B-DBE0-C7473EDFA6D1}"/>
              </a:ext>
            </a:extLst>
          </p:cNvPr>
          <p:cNvSpPr>
            <a:spLocks noGrp="1"/>
          </p:cNvSpPr>
          <p:nvPr>
            <p:ph type="sldNum" sz="quarter" idx="12"/>
          </p:nvPr>
        </p:nvSpPr>
        <p:spPr/>
        <p:txBody>
          <a:bodyPr/>
          <a:lstStyle/>
          <a:p>
            <a:fld id="{5BF8D92D-68D5-41BB-A657-293F5CB14C01}" type="slidenum">
              <a:rPr lang="fi-FI" smtClean="0"/>
              <a:t>5</a:t>
            </a:fld>
            <a:endParaRPr lang="fi-FI"/>
          </a:p>
        </p:txBody>
      </p:sp>
    </p:spTree>
    <p:extLst>
      <p:ext uri="{BB962C8B-B14F-4D97-AF65-F5344CB8AC3E}">
        <p14:creationId xmlns:p14="http://schemas.microsoft.com/office/powerpoint/2010/main" val="35043197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E6E58998-8ADC-3FFA-C464-F8158D9E2A85}"/>
              </a:ext>
            </a:extLst>
          </p:cNvPr>
          <p:cNvSpPr>
            <a:spLocks noGrp="1"/>
          </p:cNvSpPr>
          <p:nvPr>
            <p:ph type="title"/>
          </p:nvPr>
        </p:nvSpPr>
        <p:spPr/>
        <p:txBody>
          <a:bodyPr/>
          <a:lstStyle/>
          <a:p>
            <a:r>
              <a:rPr lang="fi-FI" dirty="0"/>
              <a:t>Avaruus</a:t>
            </a:r>
          </a:p>
        </p:txBody>
      </p:sp>
      <p:sp>
        <p:nvSpPr>
          <p:cNvPr id="3" name="Sisällön paikkamerkki 2">
            <a:extLst>
              <a:ext uri="{FF2B5EF4-FFF2-40B4-BE49-F238E27FC236}">
                <a16:creationId xmlns:a16="http://schemas.microsoft.com/office/drawing/2014/main" id="{2B570898-A2EA-4DF9-860E-698FD1CD1488}"/>
              </a:ext>
            </a:extLst>
          </p:cNvPr>
          <p:cNvSpPr>
            <a:spLocks noGrp="1"/>
          </p:cNvSpPr>
          <p:nvPr>
            <p:ph idx="1"/>
          </p:nvPr>
        </p:nvSpPr>
        <p:spPr/>
        <p:txBody>
          <a:bodyPr/>
          <a:lstStyle/>
          <a:p>
            <a:pPr marL="514350" indent="-514350">
              <a:buFont typeface="+mj-lt"/>
              <a:buAutoNum type="arabicPeriod" startAt="6"/>
            </a:pPr>
            <a:r>
              <a:rPr lang="fi-FI" b="1" dirty="0"/>
              <a:t>Miksi kutsutaan kiinalaisia avaruuslentäjiä?</a:t>
            </a:r>
            <a:endParaRPr lang="fi-FI" dirty="0"/>
          </a:p>
          <a:p>
            <a:pPr marL="514350" indent="-514350">
              <a:buFont typeface="+mj-lt"/>
              <a:buAutoNum type="alphaLcParenR"/>
            </a:pPr>
            <a:r>
              <a:rPr lang="fi-FI" dirty="0"/>
              <a:t>astronauteiksi</a:t>
            </a:r>
          </a:p>
          <a:p>
            <a:pPr marL="514350" indent="-514350">
              <a:buFont typeface="+mj-lt"/>
              <a:buAutoNum type="alphaLcParenR"/>
            </a:pPr>
            <a:r>
              <a:rPr lang="fi-FI" dirty="0"/>
              <a:t>taikonauteiksi</a:t>
            </a:r>
          </a:p>
          <a:p>
            <a:pPr marL="514350" indent="-514350">
              <a:buFont typeface="+mj-lt"/>
              <a:buAutoNum type="alphaLcParenR"/>
            </a:pPr>
            <a:r>
              <a:rPr lang="fi-FI" dirty="0"/>
              <a:t>kosmonauteiksi</a:t>
            </a:r>
          </a:p>
          <a:p>
            <a:endParaRPr lang="fi-FI" dirty="0"/>
          </a:p>
        </p:txBody>
      </p:sp>
      <p:sp>
        <p:nvSpPr>
          <p:cNvPr id="4" name="Dian numeron paikkamerkki 3">
            <a:extLst>
              <a:ext uri="{FF2B5EF4-FFF2-40B4-BE49-F238E27FC236}">
                <a16:creationId xmlns:a16="http://schemas.microsoft.com/office/drawing/2014/main" id="{FEE472C1-829D-4E7E-71EF-11DA489F9606}"/>
              </a:ext>
            </a:extLst>
          </p:cNvPr>
          <p:cNvSpPr>
            <a:spLocks noGrp="1"/>
          </p:cNvSpPr>
          <p:nvPr>
            <p:ph type="sldNum" sz="quarter" idx="12"/>
          </p:nvPr>
        </p:nvSpPr>
        <p:spPr/>
        <p:txBody>
          <a:bodyPr/>
          <a:lstStyle/>
          <a:p>
            <a:fld id="{5BF8D92D-68D5-41BB-A657-293F5CB14C01}" type="slidenum">
              <a:rPr lang="fi-FI" smtClean="0"/>
              <a:t>6</a:t>
            </a:fld>
            <a:endParaRPr lang="fi-FI"/>
          </a:p>
        </p:txBody>
      </p:sp>
    </p:spTree>
    <p:extLst>
      <p:ext uri="{BB962C8B-B14F-4D97-AF65-F5344CB8AC3E}">
        <p14:creationId xmlns:p14="http://schemas.microsoft.com/office/powerpoint/2010/main" val="18044272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68878E39-61F6-325C-0F6F-97592021B5D3}"/>
              </a:ext>
            </a:extLst>
          </p:cNvPr>
          <p:cNvSpPr>
            <a:spLocks noGrp="1"/>
          </p:cNvSpPr>
          <p:nvPr>
            <p:ph type="title"/>
          </p:nvPr>
        </p:nvSpPr>
        <p:spPr/>
        <p:txBody>
          <a:bodyPr/>
          <a:lstStyle/>
          <a:p>
            <a:r>
              <a:rPr lang="fi-FI"/>
              <a:t>Avaruus</a:t>
            </a:r>
            <a:endParaRPr lang="fi-FI" dirty="0"/>
          </a:p>
        </p:txBody>
      </p:sp>
      <p:sp>
        <p:nvSpPr>
          <p:cNvPr id="3" name="Sisällön paikkamerkki 2">
            <a:extLst>
              <a:ext uri="{FF2B5EF4-FFF2-40B4-BE49-F238E27FC236}">
                <a16:creationId xmlns:a16="http://schemas.microsoft.com/office/drawing/2014/main" id="{FA7B6C1F-F8A7-869F-0E08-A038E3CC1366}"/>
              </a:ext>
            </a:extLst>
          </p:cNvPr>
          <p:cNvSpPr>
            <a:spLocks noGrp="1"/>
          </p:cNvSpPr>
          <p:nvPr>
            <p:ph idx="1"/>
          </p:nvPr>
        </p:nvSpPr>
        <p:spPr/>
        <p:txBody>
          <a:bodyPr>
            <a:normAutofit/>
          </a:bodyPr>
          <a:lstStyle/>
          <a:p>
            <a:pPr marL="514350" lvl="0" indent="-514350">
              <a:buFont typeface="+mj-lt"/>
              <a:buAutoNum type="arabicPeriod" startAt="7"/>
            </a:pPr>
            <a:r>
              <a:rPr lang="fi-FI" b="1" dirty="0"/>
              <a:t>Mikä seuraavista avaruusturismia koskevista väittämistä EI ole totta?</a:t>
            </a:r>
            <a:endParaRPr lang="fi-FI" dirty="0"/>
          </a:p>
          <a:p>
            <a:pPr marL="514350" lvl="0" indent="-514350">
              <a:buFont typeface="+mj-lt"/>
              <a:buAutoNum type="alphaLcParenR"/>
            </a:pPr>
            <a:r>
              <a:rPr lang="fi-FI" dirty="0"/>
              <a:t>matka voidaan tehdä joko valtion omistamilla tai yksityisillä avaruusaluksilla</a:t>
            </a:r>
          </a:p>
          <a:p>
            <a:pPr marL="514350" lvl="0" indent="-514350">
              <a:buFont typeface="+mj-lt"/>
              <a:buAutoNum type="alphaLcParenR"/>
            </a:pPr>
            <a:r>
              <a:rPr lang="fi-FI" dirty="0"/>
              <a:t>avaruusmatkoja myydään vain tarkkaan valikoiduille henkilöille</a:t>
            </a:r>
          </a:p>
          <a:p>
            <a:pPr marL="514350" lvl="0" indent="-514350">
              <a:buFont typeface="+mj-lt"/>
              <a:buAutoNum type="alphaLcParenR"/>
            </a:pPr>
            <a:r>
              <a:rPr lang="fi-FI" dirty="0"/>
              <a:t>avaruusaluksen tulee lentää yli 100 km korkeudessa</a:t>
            </a:r>
          </a:p>
          <a:p>
            <a:endParaRPr lang="fi-FI" dirty="0"/>
          </a:p>
        </p:txBody>
      </p:sp>
      <p:sp>
        <p:nvSpPr>
          <p:cNvPr id="4" name="Dian numeron paikkamerkki 3">
            <a:extLst>
              <a:ext uri="{FF2B5EF4-FFF2-40B4-BE49-F238E27FC236}">
                <a16:creationId xmlns:a16="http://schemas.microsoft.com/office/drawing/2014/main" id="{83A2FE5C-C67C-B9CB-B891-585E7DD6DFD8}"/>
              </a:ext>
            </a:extLst>
          </p:cNvPr>
          <p:cNvSpPr>
            <a:spLocks noGrp="1"/>
          </p:cNvSpPr>
          <p:nvPr>
            <p:ph type="sldNum" sz="quarter" idx="12"/>
          </p:nvPr>
        </p:nvSpPr>
        <p:spPr/>
        <p:txBody>
          <a:bodyPr/>
          <a:lstStyle/>
          <a:p>
            <a:fld id="{5BF8D92D-68D5-41BB-A657-293F5CB14C01}" type="slidenum">
              <a:rPr lang="fi-FI" smtClean="0"/>
              <a:t>7</a:t>
            </a:fld>
            <a:endParaRPr lang="fi-FI"/>
          </a:p>
        </p:txBody>
      </p:sp>
    </p:spTree>
    <p:extLst>
      <p:ext uri="{BB962C8B-B14F-4D97-AF65-F5344CB8AC3E}">
        <p14:creationId xmlns:p14="http://schemas.microsoft.com/office/powerpoint/2010/main" val="17550402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C42C5116-2120-7A3E-4814-A9940D373C24}"/>
              </a:ext>
            </a:extLst>
          </p:cNvPr>
          <p:cNvSpPr>
            <a:spLocks noGrp="1"/>
          </p:cNvSpPr>
          <p:nvPr>
            <p:ph type="title"/>
          </p:nvPr>
        </p:nvSpPr>
        <p:spPr/>
        <p:txBody>
          <a:bodyPr/>
          <a:lstStyle/>
          <a:p>
            <a:r>
              <a:rPr lang="fi-FI" dirty="0"/>
              <a:t>Vastaukset</a:t>
            </a:r>
          </a:p>
        </p:txBody>
      </p:sp>
      <p:sp>
        <p:nvSpPr>
          <p:cNvPr id="3" name="Sisällön paikkamerkki 2">
            <a:extLst>
              <a:ext uri="{FF2B5EF4-FFF2-40B4-BE49-F238E27FC236}">
                <a16:creationId xmlns:a16="http://schemas.microsoft.com/office/drawing/2014/main" id="{43AE1B5E-1E95-ADCB-B8E2-4E918D3765A1}"/>
              </a:ext>
            </a:extLst>
          </p:cNvPr>
          <p:cNvSpPr>
            <a:spLocks noGrp="1"/>
          </p:cNvSpPr>
          <p:nvPr>
            <p:ph idx="1"/>
          </p:nvPr>
        </p:nvSpPr>
        <p:spPr/>
        <p:txBody>
          <a:bodyPr>
            <a:normAutofit/>
          </a:bodyPr>
          <a:lstStyle/>
          <a:p>
            <a:pPr marL="514350" indent="-514350">
              <a:buFont typeface="+mj-lt"/>
              <a:buAutoNum type="arabicPeriod"/>
            </a:pPr>
            <a:r>
              <a:rPr lang="fi-FI" sz="2600" dirty="0"/>
              <a:t>a) Juri Gagarin. Neuvostoliittolainen Juri Gagarin oli vuonna 1961 ensimmäinen avaruudessa matkustanut ihminen. </a:t>
            </a:r>
          </a:p>
          <a:p>
            <a:pPr marL="514350" indent="-514350">
              <a:buFont typeface="+mj-lt"/>
              <a:buAutoNum type="arabicPeriod"/>
            </a:pPr>
            <a:r>
              <a:rPr lang="fi-FI" sz="2600" dirty="0"/>
              <a:t>b) 1969. Amerikkalainen Neil Armstrong oli ensimmäinen kuun pinnalle astunut ihminen vuonna 1969. Buzz Aldrin oli mukana samalla lennolla. Ensimmäinen miehittämätön lento laskeutui kuun pinnalle 1959. Ihminen ei ole astunut kuun pinnalle enää vuoden 1972 jälkeen.</a:t>
            </a:r>
          </a:p>
          <a:p>
            <a:pPr marL="514350" indent="-514350">
              <a:buFont typeface="+mj-lt"/>
              <a:buAutoNum type="arabicPeriod"/>
            </a:pPr>
            <a:r>
              <a:rPr lang="fi-FI" sz="2600" dirty="0"/>
              <a:t>a) Kuunpinnalla on ajettu kuuautolla. Kolmannen polven amerikansuomalainen Timothy Kopra on ollut avaruuslennoilla, mutta ei ole käynyt kuussa. Pysyvästi miehitetty tukikohta kuussa on vasta suunnitelmissa.</a:t>
            </a:r>
          </a:p>
          <a:p>
            <a:pPr marL="514350" indent="-514350">
              <a:buFont typeface="+mj-lt"/>
              <a:buAutoNum type="arabicPeriod"/>
            </a:pPr>
            <a:endParaRPr lang="fi-FI" sz="2600" dirty="0"/>
          </a:p>
          <a:p>
            <a:pPr marL="514350" indent="-514350">
              <a:buFont typeface="+mj-lt"/>
              <a:buAutoNum type="arabicPeriod"/>
            </a:pPr>
            <a:endParaRPr lang="fi-FI" sz="2600" dirty="0"/>
          </a:p>
          <a:p>
            <a:pPr marL="514350" indent="-514350">
              <a:buFont typeface="+mj-lt"/>
              <a:buAutoNum type="arabicPeriod"/>
            </a:pPr>
            <a:endParaRPr lang="fi-FI" sz="2600" dirty="0"/>
          </a:p>
        </p:txBody>
      </p:sp>
      <p:sp>
        <p:nvSpPr>
          <p:cNvPr id="4" name="Dian numeron paikkamerkki 3">
            <a:extLst>
              <a:ext uri="{FF2B5EF4-FFF2-40B4-BE49-F238E27FC236}">
                <a16:creationId xmlns:a16="http://schemas.microsoft.com/office/drawing/2014/main" id="{FFFAC304-945F-FA82-5973-6BC4B034883D}"/>
              </a:ext>
            </a:extLst>
          </p:cNvPr>
          <p:cNvSpPr>
            <a:spLocks noGrp="1"/>
          </p:cNvSpPr>
          <p:nvPr>
            <p:ph type="sldNum" sz="quarter" idx="12"/>
          </p:nvPr>
        </p:nvSpPr>
        <p:spPr/>
        <p:txBody>
          <a:bodyPr/>
          <a:lstStyle/>
          <a:p>
            <a:fld id="{5BF8D92D-68D5-41BB-A657-293F5CB14C01}" type="slidenum">
              <a:rPr lang="fi-FI" smtClean="0"/>
              <a:t>8</a:t>
            </a:fld>
            <a:endParaRPr lang="fi-FI"/>
          </a:p>
        </p:txBody>
      </p:sp>
    </p:spTree>
    <p:extLst>
      <p:ext uri="{BB962C8B-B14F-4D97-AF65-F5344CB8AC3E}">
        <p14:creationId xmlns:p14="http://schemas.microsoft.com/office/powerpoint/2010/main" val="121043465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74CD7E35-64F6-CC74-F313-4A11CB1F04E5}"/>
              </a:ext>
            </a:extLst>
          </p:cNvPr>
          <p:cNvSpPr>
            <a:spLocks noGrp="1"/>
          </p:cNvSpPr>
          <p:nvPr>
            <p:ph type="title"/>
          </p:nvPr>
        </p:nvSpPr>
        <p:spPr/>
        <p:txBody>
          <a:bodyPr/>
          <a:lstStyle/>
          <a:p>
            <a:r>
              <a:rPr lang="fi-FI" dirty="0"/>
              <a:t>Vastaukset</a:t>
            </a:r>
          </a:p>
        </p:txBody>
      </p:sp>
      <p:sp>
        <p:nvSpPr>
          <p:cNvPr id="3" name="Sisällön paikkamerkki 2">
            <a:extLst>
              <a:ext uri="{FF2B5EF4-FFF2-40B4-BE49-F238E27FC236}">
                <a16:creationId xmlns:a16="http://schemas.microsoft.com/office/drawing/2014/main" id="{81568B8F-A9DE-73A7-3AC9-BDE59BBCA4E3}"/>
              </a:ext>
            </a:extLst>
          </p:cNvPr>
          <p:cNvSpPr>
            <a:spLocks noGrp="1"/>
          </p:cNvSpPr>
          <p:nvPr>
            <p:ph idx="1"/>
          </p:nvPr>
        </p:nvSpPr>
        <p:spPr/>
        <p:txBody>
          <a:bodyPr>
            <a:normAutofit lnSpcReduction="10000"/>
          </a:bodyPr>
          <a:lstStyle/>
          <a:p>
            <a:pPr marL="514350" indent="-514350">
              <a:buFont typeface="+mj-lt"/>
              <a:buAutoNum type="arabicPeriod" startAt="4"/>
            </a:pPr>
            <a:r>
              <a:rPr lang="fi-FI" sz="2600" dirty="0"/>
              <a:t>a) </a:t>
            </a:r>
            <a:r>
              <a:rPr lang="fi-FI" sz="2600" dirty="0" err="1"/>
              <a:t>sisunautti</a:t>
            </a:r>
            <a:r>
              <a:rPr lang="fi-FI" sz="2600" dirty="0"/>
              <a:t> Timo</a:t>
            </a:r>
          </a:p>
          <a:p>
            <a:pPr marL="514350" indent="-514350">
              <a:buFont typeface="+mj-lt"/>
              <a:buAutoNum type="arabicPeriod" startAt="4"/>
            </a:pPr>
            <a:r>
              <a:rPr lang="fi-FI" sz="2600" dirty="0"/>
              <a:t>a) ensimmäinen Maan kiertoradalla matkannut koira. </a:t>
            </a:r>
            <a:r>
              <a:rPr lang="fi-FI" sz="2600" dirty="0" err="1"/>
              <a:t>Laika</a:t>
            </a:r>
            <a:r>
              <a:rPr lang="fi-FI" sz="2600" dirty="0"/>
              <a:t> oli sekarotuinen, Moskovan kaduilla elänyt kolmevuotias koira. Se oli ensimmäinen elävä olento, joka matkasi Maan kiertoradalla vuonna 1957 Sputnik 2 aluksella.</a:t>
            </a:r>
          </a:p>
          <a:p>
            <a:pPr marL="514350" indent="-514350">
              <a:buFont typeface="+mj-lt"/>
              <a:buAutoNum type="arabicPeriod" startAt="4"/>
            </a:pPr>
            <a:r>
              <a:rPr lang="fi-FI" sz="2600" dirty="0"/>
              <a:t>c) </a:t>
            </a:r>
            <a:r>
              <a:rPr lang="fi-FI" sz="2600" dirty="0" err="1"/>
              <a:t>taikonautriksi</a:t>
            </a:r>
            <a:r>
              <a:rPr lang="fi-FI" sz="2600" dirty="0"/>
              <a:t>. Astronautit ovat amerikkalaisia ja kosmonautit venäläisiä avaruuslentäjiä.</a:t>
            </a:r>
          </a:p>
          <a:p>
            <a:pPr marL="514350" indent="-514350">
              <a:buFont typeface="+mj-lt"/>
              <a:buAutoNum type="arabicPeriod" startAt="4"/>
            </a:pPr>
            <a:r>
              <a:rPr lang="fi-FI" sz="2600" dirty="0"/>
              <a:t> b) avaruusmatkoja myydään vain tarkkaan valikoiduille henkilöille. Periaatteessa lähes kuka vain voi olla avaruusturisti, jos hänellä on    varaa ostaa lippu, jonka hinta vuonna 2021 oli alkaen 380 000 euroa. </a:t>
            </a:r>
          </a:p>
          <a:p>
            <a:pPr marL="514350" indent="-514350">
              <a:buFont typeface="+mj-lt"/>
              <a:buAutoNum type="arabicPeriod" startAt="4"/>
            </a:pPr>
            <a:endParaRPr lang="fi-FI" dirty="0"/>
          </a:p>
          <a:p>
            <a:pPr marL="514350" indent="-514350">
              <a:buFont typeface="+mj-lt"/>
              <a:buAutoNum type="arabicPeriod" startAt="4"/>
            </a:pPr>
            <a:endParaRPr lang="fi-FI" dirty="0"/>
          </a:p>
        </p:txBody>
      </p:sp>
      <p:sp>
        <p:nvSpPr>
          <p:cNvPr id="4" name="Dian numeron paikkamerkki 3">
            <a:extLst>
              <a:ext uri="{FF2B5EF4-FFF2-40B4-BE49-F238E27FC236}">
                <a16:creationId xmlns:a16="http://schemas.microsoft.com/office/drawing/2014/main" id="{8AEE8C8D-8076-86A2-172D-6E1BCE9FF4D9}"/>
              </a:ext>
            </a:extLst>
          </p:cNvPr>
          <p:cNvSpPr>
            <a:spLocks noGrp="1"/>
          </p:cNvSpPr>
          <p:nvPr>
            <p:ph type="sldNum" sz="quarter" idx="12"/>
          </p:nvPr>
        </p:nvSpPr>
        <p:spPr/>
        <p:txBody>
          <a:bodyPr/>
          <a:lstStyle/>
          <a:p>
            <a:fld id="{5BF8D92D-68D5-41BB-A657-293F5CB14C01}" type="slidenum">
              <a:rPr lang="fi-FI" smtClean="0"/>
              <a:t>9</a:t>
            </a:fld>
            <a:endParaRPr lang="fi-FI"/>
          </a:p>
        </p:txBody>
      </p:sp>
    </p:spTree>
    <p:extLst>
      <p:ext uri="{BB962C8B-B14F-4D97-AF65-F5344CB8AC3E}">
        <p14:creationId xmlns:p14="http://schemas.microsoft.com/office/powerpoint/2010/main" val="128713043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8B79A038-378C-4E8D-8A6C-D66779BA47B3}" vid="{B058C57A-C39F-42C5-BC78-C5E13CE362CF}"/>
    </a:ext>
  </a:extLst>
</a:theme>
</file>

<file path=ppt/theme/theme2.xml><?xml version="1.0" encoding="utf-8"?>
<a:theme xmlns:a="http://schemas.openxmlformats.org/drawingml/2006/main" name="Office-te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ceff707d-f623-493d-bac7-b56c0dfe17a9">
      <Terms xmlns="http://schemas.microsoft.com/office/infopath/2007/PartnerControls"/>
    </lcf76f155ced4ddcb4097134ff3c332f>
    <TaxCatchAll xmlns="02ddf22a-210a-4c33-8576-817b91fcb790"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Asiakirja" ma:contentTypeID="0x010100F08D5B5447F7B64DBB8AF68AD4B62DFD" ma:contentTypeVersion="19" ma:contentTypeDescription="Luo uusi asiakirja." ma:contentTypeScope="" ma:versionID="fc44c9023e06811449d4bdd6d4ef9170">
  <xsd:schema xmlns:xsd="http://www.w3.org/2001/XMLSchema" xmlns:xs="http://www.w3.org/2001/XMLSchema" xmlns:p="http://schemas.microsoft.com/office/2006/metadata/properties" xmlns:ns2="02ddf22a-210a-4c33-8576-817b91fcb790" xmlns:ns3="ceff707d-f623-493d-bac7-b56c0dfe17a9" targetNamespace="http://schemas.microsoft.com/office/2006/metadata/properties" ma:root="true" ma:fieldsID="9b50d139d05bcaa239a6027fb7c2d948" ns2:_="" ns3:_="">
    <xsd:import namespace="02ddf22a-210a-4c33-8576-817b91fcb790"/>
    <xsd:import namespace="ceff707d-f623-493d-bac7-b56c0dfe17a9"/>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DateTaken" minOccurs="0"/>
                <xsd:element ref="ns3:MediaLengthInSeconds" minOccurs="0"/>
                <xsd:element ref="ns3:MediaServiceAutoTags" minOccurs="0"/>
                <xsd:element ref="ns3:MediaServiceGenerationTime" minOccurs="0"/>
                <xsd:element ref="ns3:MediaServiceEventHashCode" minOccurs="0"/>
                <xsd:element ref="ns3:MediaServiceOCR" minOccurs="0"/>
                <xsd:element ref="ns3:MediaServiceLocation" minOccurs="0"/>
                <xsd:element ref="ns3:MediaServiceAutoKeyPoints" minOccurs="0"/>
                <xsd:element ref="ns3:MediaServiceKeyPoints" minOccurs="0"/>
                <xsd:element ref="ns3:lcf76f155ced4ddcb4097134ff3c332f" minOccurs="0"/>
                <xsd:element ref="ns2:TaxCatchAll" minOccurs="0"/>
                <xsd:element ref="ns3:MediaServiceObjectDetectorVersions" minOccurs="0"/>
                <xsd:element ref="ns3:MediaServiceSearchProperties" minOccurs="0"/>
                <xsd:element ref="ns3: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2ddf22a-210a-4c33-8576-817b91fcb790" elementFormDefault="qualified">
    <xsd:import namespace="http://schemas.microsoft.com/office/2006/documentManagement/types"/>
    <xsd:import namespace="http://schemas.microsoft.com/office/infopath/2007/PartnerControls"/>
    <xsd:element name="SharedWithUsers" ma:index="8" nillable="true" ma:displayName="Jaettu"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Jakamisen tiedot" ma:internalName="SharedWithDetails" ma:readOnly="true">
      <xsd:simpleType>
        <xsd:restriction base="dms:Note">
          <xsd:maxLength value="255"/>
        </xsd:restriction>
      </xsd:simpleType>
    </xsd:element>
    <xsd:element name="TaxCatchAll" ma:index="23" nillable="true" ma:displayName="Taxonomy Catch All Column" ma:hidden="true" ma:list="{e362324b-9413-4969-a123-44dde1e66ae2}" ma:internalName="TaxCatchAll" ma:showField="CatchAllData" ma:web="02ddf22a-210a-4c33-8576-817b91fcb790">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ceff707d-f623-493d-bac7-b56c0dfe17a9"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LengthInSeconds" ma:index="13" nillable="true" ma:displayName="Length (seconds)" ma:internalName="MediaLengthInSeconds" ma:readOnly="true">
      <xsd:simpleType>
        <xsd:restriction base="dms:Unknown"/>
      </xsd:simpleType>
    </xsd:element>
    <xsd:element name="MediaServiceAutoTags" ma:index="14" nillable="true" ma:displayName="Tags" ma:internalName="MediaServiceAutoTags"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Location" ma:index="18" nillable="true" ma:displayName="Location" ma:internalName="MediaServiceLocation" ma:readOnly="true">
      <xsd:simpleType>
        <xsd:restriction base="dms:Text"/>
      </xsd:simpleType>
    </xsd:element>
    <xsd:element name="MediaServiceAutoKeyPoints" ma:index="19" nillable="true" ma:displayName="MediaServiceAutoKeyPoints" ma:hidden="true" ma:internalName="MediaServiceAutoKeyPoints" ma:readOnly="true">
      <xsd:simpleType>
        <xsd:restriction base="dms:Note"/>
      </xsd:simpleType>
    </xsd:element>
    <xsd:element name="MediaServiceKeyPoints" ma:index="20" nillable="true" ma:displayName="KeyPoints" ma:internalName="MediaServiceKeyPoints" ma:readOnly="true">
      <xsd:simpleType>
        <xsd:restriction base="dms:Note">
          <xsd:maxLength value="255"/>
        </xsd:restriction>
      </xsd:simpleType>
    </xsd:element>
    <xsd:element name="lcf76f155ced4ddcb4097134ff3c332f" ma:index="22" nillable="true" ma:taxonomy="true" ma:internalName="lcf76f155ced4ddcb4097134ff3c332f" ma:taxonomyFieldName="MediaServiceImageTags" ma:displayName="Kuvien tunnisteet" ma:readOnly="false" ma:fieldId="{5cf76f15-5ced-4ddc-b409-7134ff3c332f}" ma:taxonomyMulti="true" ma:sspId="d0420d83-ea60-4e24-9aa7-9868891e3bb4"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element name="MediaServiceBillingMetadata" ma:index="26" nillable="true" ma:displayName="MediaServiceBillingMetadata" ma:hidden="true" ma:internalName="MediaServiceBilling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Sisältölaji"/>
        <xsd:element ref="dc:title" minOccurs="0" maxOccurs="1" ma:index="4" ma:displayName="Otsikk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F8C1A79E-7138-40EC-9A1F-88CABEA4C1A9}">
  <ds:schemaRefs>
    <ds:schemaRef ds:uri="http://schemas.microsoft.com/office/2006/metadata/properties"/>
    <ds:schemaRef ds:uri="http://schemas.microsoft.com/office/infopath/2007/PartnerControls"/>
    <ds:schemaRef ds:uri="ceff707d-f623-493d-bac7-b56c0dfe17a9"/>
    <ds:schemaRef ds:uri="02ddf22a-210a-4c33-8576-817b91fcb790"/>
  </ds:schemaRefs>
</ds:datastoreItem>
</file>

<file path=customXml/itemProps2.xml><?xml version="1.0" encoding="utf-8"?>
<ds:datastoreItem xmlns:ds="http://schemas.openxmlformats.org/officeDocument/2006/customXml" ds:itemID="{FF0620B7-466B-4F93-B1A8-84DD4EDBD44C}">
  <ds:schemaRefs>
    <ds:schemaRef ds:uri="http://schemas.microsoft.com/sharepoint/v3/contenttype/forms"/>
  </ds:schemaRefs>
</ds:datastoreItem>
</file>

<file path=customXml/itemProps3.xml><?xml version="1.0" encoding="utf-8"?>
<ds:datastoreItem xmlns:ds="http://schemas.openxmlformats.org/officeDocument/2006/customXml" ds:itemID="{191B32C2-EB0A-485A-907B-06F7EF71A16B}"/>
</file>

<file path=docProps/app.xml><?xml version="1.0" encoding="utf-8"?>
<Properties xmlns="http://schemas.openxmlformats.org/officeDocument/2006/extended-properties" xmlns:vt="http://schemas.openxmlformats.org/officeDocument/2006/docPropsVTypes">
  <Template/>
  <TotalTime>156</TotalTime>
  <Words>308</Words>
  <Application>Microsoft Office PowerPoint</Application>
  <PresentationFormat>Laajakuva</PresentationFormat>
  <Paragraphs>61</Paragraphs>
  <Slides>9</Slides>
  <Notes>0</Notes>
  <HiddenSlides>0</HiddenSlides>
  <MMClips>0</MMClips>
  <ScaleCrop>false</ScaleCrop>
  <HeadingPairs>
    <vt:vector size="6" baseType="variant">
      <vt:variant>
        <vt:lpstr>Käytetyt fontit</vt:lpstr>
      </vt:variant>
      <vt:variant>
        <vt:i4>2</vt:i4>
      </vt:variant>
      <vt:variant>
        <vt:lpstr>Teema</vt:lpstr>
      </vt:variant>
      <vt:variant>
        <vt:i4>1</vt:i4>
      </vt:variant>
      <vt:variant>
        <vt:lpstr>Dian otsikot</vt:lpstr>
      </vt:variant>
      <vt:variant>
        <vt:i4>9</vt:i4>
      </vt:variant>
    </vt:vector>
  </HeadingPairs>
  <TitlesOfParts>
    <vt:vector size="12" baseType="lpstr">
      <vt:lpstr>Arial</vt:lpstr>
      <vt:lpstr>Calibri</vt:lpstr>
      <vt:lpstr>Office Theme</vt:lpstr>
      <vt:lpstr>Avaruus</vt:lpstr>
      <vt:lpstr>Avaruus</vt:lpstr>
      <vt:lpstr>Avaruus</vt:lpstr>
      <vt:lpstr>Avaruus</vt:lpstr>
      <vt:lpstr>Avaruus</vt:lpstr>
      <vt:lpstr>Avaruus</vt:lpstr>
      <vt:lpstr>Avaruus</vt:lpstr>
      <vt:lpstr>Vastaukset</vt:lpstr>
      <vt:lpstr>Vastaukset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Terhi Valkonen</dc:creator>
  <cp:lastModifiedBy>Outi Hellsten</cp:lastModifiedBy>
  <cp:revision>5</cp:revision>
  <dcterms:created xsi:type="dcterms:W3CDTF">2022-08-12T13:06:36Z</dcterms:created>
  <dcterms:modified xsi:type="dcterms:W3CDTF">2025-12-10T09:27:07Z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0x010100F08D5B5447F7B64DBB8AF68AD4B62DFD</vt:lpwstr>
  </property>
  <property fmtid="{D5CDD505-2E9C-101B-9397-08002B2CF9AE}" pid="3" name="MediaServiceImageTags">
    <vt:lpwstr/>
  </property>
</Properties>
</file>